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 id="2147483677" r:id="rId3"/>
    <p:sldMasterId id="2147483689" r:id="rId4"/>
  </p:sldMasterIdLst>
  <p:notesMasterIdLst>
    <p:notesMasterId r:id="rId46"/>
  </p:notesMasterIdLst>
  <p:sldIdLst>
    <p:sldId id="256" r:id="rId5"/>
    <p:sldId id="257" r:id="rId6"/>
    <p:sldId id="258" r:id="rId7"/>
    <p:sldId id="260" r:id="rId8"/>
    <p:sldId id="318" r:id="rId9"/>
    <p:sldId id="261" r:id="rId10"/>
    <p:sldId id="262" r:id="rId11"/>
    <p:sldId id="263" r:id="rId12"/>
    <p:sldId id="272"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12" r:id="rId26"/>
    <p:sldId id="283" r:id="rId27"/>
    <p:sldId id="266" r:id="rId28"/>
    <p:sldId id="277" r:id="rId29"/>
    <p:sldId id="278" r:id="rId30"/>
    <p:sldId id="279" r:id="rId31"/>
    <p:sldId id="281" r:id="rId32"/>
    <p:sldId id="315" r:id="rId33"/>
    <p:sldId id="275" r:id="rId34"/>
    <p:sldId id="314" r:id="rId35"/>
    <p:sldId id="316" r:id="rId36"/>
    <p:sldId id="267" r:id="rId37"/>
    <p:sldId id="268" r:id="rId38"/>
    <p:sldId id="269" r:id="rId39"/>
    <p:sldId id="282" r:id="rId40"/>
    <p:sldId id="285" r:id="rId41"/>
    <p:sldId id="286" r:id="rId42"/>
    <p:sldId id="317" r:id="rId43"/>
    <p:sldId id="270" r:id="rId44"/>
    <p:sldId id="271" r:id="rId45"/>
  </p:sldIdLst>
  <p:sldSz cx="9144000" cy="6858000" type="screen4x3"/>
  <p:notesSz cx="6858000" cy="9144000"/>
  <p:embeddedFontLst>
    <p:embeddedFont>
      <p:font typeface="Bradley Hand ITC" panose="03070402050302030203" pitchFamily="66" charset="77"/>
      <p:regular r:id="rId47"/>
    </p:embeddedFont>
    <p:embeddedFont>
      <p:font typeface="Calibri" panose="020F0502020204030204" pitchFamily="34" charset="0"/>
      <p:regular r:id="rId48"/>
      <p:bold r:id="rId49"/>
      <p:italic r:id="rId50"/>
      <p:boldItalic r:id="rId51"/>
    </p:embeddedFont>
    <p:embeddedFont>
      <p:font typeface="Century Gothic" panose="020B0502020202020204" pitchFamily="34" charset="0"/>
      <p:regular r:id="rId52"/>
      <p:bold r:id="rId53"/>
      <p:italic r:id="rId54"/>
      <p:boldItalic r:id="rId55"/>
    </p:embeddedFont>
    <p:embeddedFont>
      <p:font typeface="Verdana" panose="020B060403050404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6" roundtripDataSignature="AMtx7mgl/UGAWJKnxCZ+wktNsn7hZXLDP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E492D8-042A-E74B-8A6E-F8B73B4368E7}" v="22" dt="2022-10-07T07:47:47.959"/>
  </p1510:revLst>
</p1510:revInfo>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5"/>
    <p:restoredTop sz="94762"/>
  </p:normalViewPr>
  <p:slideViewPr>
    <p:cSldViewPr snapToGrid="0">
      <p:cViewPr varScale="1">
        <p:scale>
          <a:sx n="121" d="100"/>
          <a:sy n="121" d="100"/>
        </p:scale>
        <p:origin x="1488"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6" Type="http://customschemas.google.com/relationships/presentationmetadata" Target="meta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7.fntdata"/><Relationship Id="rId58" Type="http://schemas.openxmlformats.org/officeDocument/2006/relationships/font" Target="fonts/font12.fntdata"/><Relationship Id="rId79"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2.fntdata"/><Relationship Id="rId56" Type="http://schemas.openxmlformats.org/officeDocument/2006/relationships/font" Target="fonts/font10.fntdata"/><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5.fntdata"/><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6.fntdata"/><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1701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1349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97" name="Google Shape;39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611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7428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7841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2394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4691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307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8563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0573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444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740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7091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4172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3" name="Google Shape;40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3" name="Google Shape;40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7032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3" name="Google Shape;40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7728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3" name="Google Shape;40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6844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3" name="Google Shape;40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3815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3" name="Google Shape;40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19832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3" name="Google Shape;40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5239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6" name="Google Shape;34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3" name="Google Shape;40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3651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3" name="Google Shape;40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5945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7" name="Google Shape;41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 name="Google Shape;42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80017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03553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91620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79631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4" name="Google Shape;44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4922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65" name="Google Shape;36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2715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3"/>
        <p:cNvGrpSpPr/>
        <p:nvPr/>
      </p:nvGrpSpPr>
      <p:grpSpPr>
        <a:xfrm>
          <a:off x="0" y="0"/>
          <a:ext cx="0" cy="0"/>
          <a:chOff x="0" y="0"/>
          <a:chExt cx="0" cy="0"/>
        </a:xfrm>
      </p:grpSpPr>
      <p:pic>
        <p:nvPicPr>
          <p:cNvPr id="14" name="Google Shape;14;p17"/>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5" name="Google Shape;15;p17"/>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0"/>
        <p:cNvGrpSpPr/>
        <p:nvPr/>
      </p:nvGrpSpPr>
      <p:grpSpPr>
        <a:xfrm>
          <a:off x="0" y="0"/>
          <a:ext cx="0" cy="0"/>
          <a:chOff x="0" y="0"/>
          <a:chExt cx="0" cy="0"/>
        </a:xfrm>
      </p:grpSpPr>
      <p:sp>
        <p:nvSpPr>
          <p:cNvPr id="61" name="Google Shape;61;p28"/>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2" name="Google Shape;62;p28"/>
          <p:cNvSpPr txBox="1">
            <a:spLocks noGrp="1"/>
          </p:cNvSpPr>
          <p:nvPr>
            <p:ph type="body" idx="1"/>
          </p:nvPr>
        </p:nvSpPr>
        <p:spPr>
          <a:xfrm>
            <a:off x="5147534" y="2590803"/>
            <a:ext cx="3566160" cy="3686174"/>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6pPr>
            <a:lvl7pPr marL="3200400" marR="0" lvl="6"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7pPr>
            <a:lvl8pPr marL="3657600" marR="0" lvl="7"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8pPr>
            <a:lvl9pPr marL="4114800" marR="0" lvl="8"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9pPr>
          </a:lstStyle>
          <a:p>
            <a:endParaRPr/>
          </a:p>
        </p:txBody>
      </p:sp>
      <p:sp>
        <p:nvSpPr>
          <p:cNvPr id="63" name="Google Shape;63;p28"/>
          <p:cNvSpPr txBox="1">
            <a:spLocks noGrp="1"/>
          </p:cNvSpPr>
          <p:nvPr>
            <p:ph type="body" idx="2"/>
          </p:nvPr>
        </p:nvSpPr>
        <p:spPr>
          <a:xfrm>
            <a:off x="900952" y="2039111"/>
            <a:ext cx="356616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64" name="Google Shape;64;p28"/>
          <p:cNvPicPr preferRelativeResize="0"/>
          <p:nvPr/>
        </p:nvPicPr>
        <p:blipFill rotWithShape="1">
          <a:blip r:embed="rId2">
            <a:alphaModFix/>
          </a:blip>
          <a:srcRect/>
          <a:stretch/>
        </p:blipFill>
        <p:spPr>
          <a:xfrm>
            <a:off x="7168896"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65" name="Google Shape;65;p28"/>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 name="Google Shape;68;p29"/>
          <p:cNvSpPr>
            <a:spLocks noGrp="1"/>
          </p:cNvSpPr>
          <p:nvPr>
            <p:ph type="pic" idx="2"/>
          </p:nvPr>
        </p:nvSpPr>
        <p:spPr>
          <a:xfrm>
            <a:off x="5487990" y="2048256"/>
            <a:ext cx="3427413" cy="4206240"/>
          </a:xfrm>
          <a:prstGeom prst="rect">
            <a:avLst/>
          </a:prstGeom>
          <a:noFill/>
          <a:ln>
            <a:noFill/>
          </a:ln>
        </p:spPr>
      </p:sp>
      <p:sp>
        <p:nvSpPr>
          <p:cNvPr id="69" name="Google Shape;69;p29"/>
          <p:cNvSpPr txBox="1">
            <a:spLocks noGrp="1"/>
          </p:cNvSpPr>
          <p:nvPr>
            <p:ph type="body" idx="1"/>
          </p:nvPr>
        </p:nvSpPr>
        <p:spPr>
          <a:xfrm>
            <a:off x="914400" y="2039112"/>
            <a:ext cx="457200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70" name="Google Shape;70;p29"/>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1" name="Google Shape;71;p29"/>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Picture above Caption">
  <p:cSld name="Picture above Caption">
    <p:spTree>
      <p:nvGrpSpPr>
        <p:cNvPr id="1" name="Shape 72"/>
        <p:cNvGrpSpPr/>
        <p:nvPr/>
      </p:nvGrpSpPr>
      <p:grpSpPr>
        <a:xfrm>
          <a:off x="0" y="0"/>
          <a:ext cx="0" cy="0"/>
          <a:chOff x="0" y="0"/>
          <a:chExt cx="0" cy="0"/>
        </a:xfrm>
      </p:grpSpPr>
      <p:sp>
        <p:nvSpPr>
          <p:cNvPr id="73" name="Google Shape;73;p30"/>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30"/>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75" name="Google Shape;75;p30"/>
          <p:cNvSpPr>
            <a:spLocks noGrp="1"/>
          </p:cNvSpPr>
          <p:nvPr>
            <p:ph type="pic" idx="2"/>
          </p:nvPr>
        </p:nvSpPr>
        <p:spPr>
          <a:xfrm>
            <a:off x="927100" y="1129553"/>
            <a:ext cx="7988300" cy="2980944"/>
          </a:xfrm>
          <a:prstGeom prst="rect">
            <a:avLst/>
          </a:prstGeom>
          <a:noFill/>
          <a:ln>
            <a:noFill/>
          </a:ln>
        </p:spPr>
      </p:sp>
      <p:pic>
        <p:nvPicPr>
          <p:cNvPr id="76" name="Google Shape;76;p30"/>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7" name="Google Shape;77;p30"/>
          <p:cNvSpPr txBox="1"/>
          <p:nvPr/>
        </p:nvSpPr>
        <p:spPr>
          <a:xfrm>
            <a:off x="5235124"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2 Pictures with Caption">
  <p:cSld name="2 Pictures with Caption">
    <p:spTree>
      <p:nvGrpSpPr>
        <p:cNvPr id="1" name="Shape 78"/>
        <p:cNvGrpSpPr/>
        <p:nvPr/>
      </p:nvGrpSpPr>
      <p:grpSpPr>
        <a:xfrm>
          <a:off x="0" y="0"/>
          <a:ext cx="0" cy="0"/>
          <a:chOff x="0" y="0"/>
          <a:chExt cx="0" cy="0"/>
        </a:xfrm>
      </p:grpSpPr>
      <p:sp>
        <p:nvSpPr>
          <p:cNvPr id="79" name="Google Shape;79;p31"/>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0" name="Google Shape;80;p31"/>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1" name="Google Shape;81;p31"/>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2" name="Google Shape;82;p31"/>
          <p:cNvSpPr>
            <a:spLocks noGrp="1"/>
          </p:cNvSpPr>
          <p:nvPr>
            <p:ph type="pic" idx="2"/>
          </p:nvPr>
        </p:nvSpPr>
        <p:spPr>
          <a:xfrm>
            <a:off x="927100" y="1129553"/>
            <a:ext cx="3986784" cy="2980944"/>
          </a:xfrm>
          <a:prstGeom prst="rect">
            <a:avLst/>
          </a:prstGeom>
          <a:noFill/>
          <a:ln>
            <a:noFill/>
          </a:ln>
        </p:spPr>
      </p:sp>
      <p:sp>
        <p:nvSpPr>
          <p:cNvPr id="83" name="Google Shape;83;p31"/>
          <p:cNvSpPr>
            <a:spLocks noGrp="1"/>
          </p:cNvSpPr>
          <p:nvPr>
            <p:ph type="pic" idx="3"/>
          </p:nvPr>
        </p:nvSpPr>
        <p:spPr>
          <a:xfrm>
            <a:off x="4928616" y="1129553"/>
            <a:ext cx="3986784" cy="2980944"/>
          </a:xfrm>
          <a:prstGeom prst="rect">
            <a:avLst/>
          </a:prstGeom>
          <a:noFill/>
          <a:ln>
            <a:noFill/>
          </a:ln>
        </p:spPr>
      </p:sp>
      <p:sp>
        <p:nvSpPr>
          <p:cNvPr id="84" name="Google Shape;84;p31"/>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85" name="Google Shape;85;p31"/>
          <p:cNvPicPr preferRelativeResize="0"/>
          <p:nvPr/>
        </p:nvPicPr>
        <p:blipFill rotWithShape="1">
          <a:blip r:embed="rId2">
            <a:alphaModFix/>
          </a:blip>
          <a:srcRect/>
          <a:stretch/>
        </p:blipFill>
        <p:spPr>
          <a:xfrm>
            <a:off x="7150607"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3 Pictures with Caption">
  <p:cSld name="3 Pictures with Caption">
    <p:spTree>
      <p:nvGrpSpPr>
        <p:cNvPr id="1" name="Shape 86"/>
        <p:cNvGrpSpPr/>
        <p:nvPr/>
      </p:nvGrpSpPr>
      <p:grpSpPr>
        <a:xfrm>
          <a:off x="0" y="0"/>
          <a:ext cx="0" cy="0"/>
          <a:chOff x="0" y="0"/>
          <a:chExt cx="0" cy="0"/>
        </a:xfrm>
      </p:grpSpPr>
      <p:sp>
        <p:nvSpPr>
          <p:cNvPr id="87" name="Google Shape;87;p32"/>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8" name="Google Shape;88;p32"/>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9" name="Google Shape;89;p32"/>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0" name="Google Shape;90;p32"/>
          <p:cNvSpPr>
            <a:spLocks noGrp="1"/>
          </p:cNvSpPr>
          <p:nvPr>
            <p:ph type="pic" idx="2"/>
          </p:nvPr>
        </p:nvSpPr>
        <p:spPr>
          <a:xfrm>
            <a:off x="927100" y="1129553"/>
            <a:ext cx="6601968" cy="2980944"/>
          </a:xfrm>
          <a:prstGeom prst="rect">
            <a:avLst/>
          </a:prstGeom>
          <a:noFill/>
          <a:ln>
            <a:noFill/>
          </a:ln>
        </p:spPr>
      </p:sp>
      <p:sp>
        <p:nvSpPr>
          <p:cNvPr id="91" name="Google Shape;91;p32"/>
          <p:cNvSpPr>
            <a:spLocks noGrp="1"/>
          </p:cNvSpPr>
          <p:nvPr>
            <p:ph type="pic" idx="3"/>
          </p:nvPr>
        </p:nvSpPr>
        <p:spPr>
          <a:xfrm>
            <a:off x="7543800" y="1129553"/>
            <a:ext cx="1371600" cy="1481328"/>
          </a:xfrm>
          <a:prstGeom prst="rect">
            <a:avLst/>
          </a:prstGeom>
          <a:noFill/>
          <a:ln>
            <a:noFill/>
          </a:ln>
        </p:spPr>
      </p:sp>
      <p:sp>
        <p:nvSpPr>
          <p:cNvPr id="92" name="Google Shape;92;p32"/>
          <p:cNvSpPr>
            <a:spLocks noGrp="1"/>
          </p:cNvSpPr>
          <p:nvPr>
            <p:ph type="pic" idx="4"/>
          </p:nvPr>
        </p:nvSpPr>
        <p:spPr>
          <a:xfrm>
            <a:off x="7543800" y="2629169"/>
            <a:ext cx="1371600" cy="1481328"/>
          </a:xfrm>
          <a:prstGeom prst="rect">
            <a:avLst/>
          </a:prstGeom>
          <a:noFill/>
          <a:ln>
            <a:noFill/>
          </a:ln>
        </p:spPr>
      </p:sp>
      <p:pic>
        <p:nvPicPr>
          <p:cNvPr id="93" name="Google Shape;93;p32"/>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4" name="Google Shape;94;p32"/>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95"/>
        <p:cNvGrpSpPr/>
        <p:nvPr/>
      </p:nvGrpSpPr>
      <p:grpSpPr>
        <a:xfrm>
          <a:off x="0" y="0"/>
          <a:ext cx="0" cy="0"/>
          <a:chOff x="0" y="0"/>
          <a:chExt cx="0" cy="0"/>
        </a:xfrm>
      </p:grpSpPr>
      <p:sp>
        <p:nvSpPr>
          <p:cNvPr id="96" name="Google Shape;96;p33"/>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7" name="Google Shape;97;p33"/>
          <p:cNvSpPr txBox="1">
            <a:spLocks noGrp="1"/>
          </p:cNvSpPr>
          <p:nvPr>
            <p:ph type="body" idx="1"/>
          </p:nvPr>
        </p:nvSpPr>
        <p:spPr>
          <a:xfrm rot="5400000">
            <a:off x="3084279" y="625709"/>
            <a:ext cx="3670766" cy="761047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98" name="Google Shape;98;p3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9" name="Google Shape;99;p33"/>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0"/>
        <p:cNvGrpSpPr/>
        <p:nvPr/>
      </p:nvGrpSpPr>
      <p:grpSpPr>
        <a:xfrm>
          <a:off x="0" y="0"/>
          <a:ext cx="0" cy="0"/>
          <a:chOff x="0" y="0"/>
          <a:chExt cx="0" cy="0"/>
        </a:xfrm>
      </p:grpSpPr>
      <p:sp>
        <p:nvSpPr>
          <p:cNvPr id="101" name="Google Shape;101;p34"/>
          <p:cNvSpPr txBox="1">
            <a:spLocks noGrp="1"/>
          </p:cNvSpPr>
          <p:nvPr>
            <p:ph type="title"/>
          </p:nvPr>
        </p:nvSpPr>
        <p:spPr>
          <a:xfrm rot="5400000">
            <a:off x="5678114" y="3438993"/>
            <a:ext cx="5533279" cy="914400"/>
          </a:xfrm>
          <a:prstGeom prst="rect">
            <a:avLst/>
          </a:prstGeom>
          <a:noFill/>
          <a:ln>
            <a:noFill/>
          </a:ln>
        </p:spPr>
        <p:txBody>
          <a:bodyPr spcFirstLastPara="1" wrap="square" lIns="274300" tIns="685800" rIns="91425" bIns="6858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2" name="Google Shape;102;p34"/>
          <p:cNvSpPr txBox="1">
            <a:spLocks noGrp="1"/>
          </p:cNvSpPr>
          <p:nvPr>
            <p:ph type="body" idx="1"/>
          </p:nvPr>
        </p:nvSpPr>
        <p:spPr>
          <a:xfrm rot="5400000">
            <a:off x="2059548" y="792723"/>
            <a:ext cx="4542304" cy="64262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103" name="Google Shape;103;p34"/>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104" name="Google Shape;104;p34"/>
          <p:cNvPicPr preferRelativeResize="0"/>
          <p:nvPr/>
        </p:nvPicPr>
        <p:blipFill rotWithShape="1">
          <a:blip r:embed="rId2">
            <a:alphaModFix/>
          </a:blip>
          <a:srcRect/>
          <a:stretch/>
        </p:blipFill>
        <p:spPr>
          <a:xfrm>
            <a:off x="7168896" y="30936"/>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05" name="Google Shape;105;p34"/>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12"/>
        <p:cNvGrpSpPr/>
        <p:nvPr/>
      </p:nvGrpSpPr>
      <p:grpSpPr>
        <a:xfrm>
          <a:off x="0" y="0"/>
          <a:ext cx="0" cy="0"/>
          <a:chOff x="0" y="0"/>
          <a:chExt cx="0" cy="0"/>
        </a:xfrm>
      </p:grpSpPr>
      <p:pic>
        <p:nvPicPr>
          <p:cNvPr id="113" name="Google Shape;113;p20"/>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14" name="Google Shape;114;p20"/>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5"/>
        <p:cNvGrpSpPr/>
        <p:nvPr/>
      </p:nvGrpSpPr>
      <p:grpSpPr>
        <a:xfrm>
          <a:off x="0" y="0"/>
          <a:ext cx="0" cy="0"/>
          <a:chOff x="0" y="0"/>
          <a:chExt cx="0" cy="0"/>
        </a:xfrm>
      </p:grpSpPr>
      <p:sp>
        <p:nvSpPr>
          <p:cNvPr id="116" name="Google Shape;116;p35"/>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35"/>
          <p:cNvSpPr txBox="1">
            <a:spLocks noGrp="1"/>
          </p:cNvSpPr>
          <p:nvPr>
            <p:ph type="body" idx="1"/>
          </p:nvPr>
        </p:nvSpPr>
        <p:spPr>
          <a:xfrm>
            <a:off x="628650" y="1825625"/>
            <a:ext cx="78867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35"/>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35"/>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35"/>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1"/>
        <p:cNvGrpSpPr/>
        <p:nvPr/>
      </p:nvGrpSpPr>
      <p:grpSpPr>
        <a:xfrm>
          <a:off x="0" y="0"/>
          <a:ext cx="0" cy="0"/>
          <a:chOff x="0" y="0"/>
          <a:chExt cx="0" cy="0"/>
        </a:xfrm>
      </p:grpSpPr>
      <p:sp>
        <p:nvSpPr>
          <p:cNvPr id="122" name="Google Shape;122;p36"/>
          <p:cNvSpPr txBox="1">
            <a:spLocks noGrp="1"/>
          </p:cNvSpPr>
          <p:nvPr>
            <p:ph type="title"/>
          </p:nvPr>
        </p:nvSpPr>
        <p:spPr>
          <a:xfrm>
            <a:off x="623888" y="1709741"/>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36"/>
          <p:cNvSpPr txBox="1">
            <a:spLocks noGrp="1"/>
          </p:cNvSpPr>
          <p:nvPr>
            <p:ph type="body" idx="1"/>
          </p:nvPr>
        </p:nvSpPr>
        <p:spPr>
          <a:xfrm>
            <a:off x="623888" y="4589465"/>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4" name="Google Shape;124;p36"/>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6"/>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6"/>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16"/>
        <p:cNvGrpSpPr/>
        <p:nvPr/>
      </p:nvGrpSpPr>
      <p:grpSpPr>
        <a:xfrm>
          <a:off x="0" y="0"/>
          <a:ext cx="0" cy="0"/>
          <a:chOff x="0" y="0"/>
          <a:chExt cx="0" cy="0"/>
        </a:xfrm>
      </p:grpSpPr>
      <p:sp>
        <p:nvSpPr>
          <p:cNvPr id="17" name="Google Shape;17;p18"/>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 name="Google Shape;18;p18"/>
          <p:cNvSpPr txBox="1">
            <a:spLocks noGrp="1"/>
          </p:cNvSpPr>
          <p:nvPr>
            <p:ph type="body" idx="1"/>
          </p:nvPr>
        </p:nvSpPr>
        <p:spPr>
          <a:xfrm>
            <a:off x="1114424" y="2595564"/>
            <a:ext cx="7610476" cy="367076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7"/>
        <p:cNvGrpSpPr/>
        <p:nvPr/>
      </p:nvGrpSpPr>
      <p:grpSpPr>
        <a:xfrm>
          <a:off x="0" y="0"/>
          <a:ext cx="0" cy="0"/>
          <a:chOff x="0" y="0"/>
          <a:chExt cx="0" cy="0"/>
        </a:xfrm>
      </p:grpSpPr>
      <p:sp>
        <p:nvSpPr>
          <p:cNvPr id="128" name="Google Shape;128;p37"/>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7"/>
          <p:cNvSpPr txBox="1">
            <a:spLocks noGrp="1"/>
          </p:cNvSpPr>
          <p:nvPr>
            <p:ph type="body" idx="1"/>
          </p:nvPr>
        </p:nvSpPr>
        <p:spPr>
          <a:xfrm>
            <a:off x="6286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37"/>
          <p:cNvSpPr txBox="1">
            <a:spLocks noGrp="1"/>
          </p:cNvSpPr>
          <p:nvPr>
            <p:ph type="body" idx="2"/>
          </p:nvPr>
        </p:nvSpPr>
        <p:spPr>
          <a:xfrm>
            <a:off x="46291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37"/>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7"/>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37"/>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4"/>
        <p:cNvGrpSpPr/>
        <p:nvPr/>
      </p:nvGrpSpPr>
      <p:grpSpPr>
        <a:xfrm>
          <a:off x="0" y="0"/>
          <a:ext cx="0" cy="0"/>
          <a:chOff x="0" y="0"/>
          <a:chExt cx="0" cy="0"/>
        </a:xfrm>
      </p:grpSpPr>
      <p:sp>
        <p:nvSpPr>
          <p:cNvPr id="135" name="Google Shape;135;p38"/>
          <p:cNvSpPr txBox="1">
            <a:spLocks noGrp="1"/>
          </p:cNvSpPr>
          <p:nvPr>
            <p:ph type="title"/>
          </p:nvPr>
        </p:nvSpPr>
        <p:spPr>
          <a:xfrm>
            <a:off x="629841"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8"/>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7" name="Google Shape;137;p38"/>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38"/>
          <p:cNvSpPr txBox="1">
            <a:spLocks noGrp="1"/>
          </p:cNvSpPr>
          <p:nvPr>
            <p:ph type="body" idx="3"/>
          </p:nvPr>
        </p:nvSpPr>
        <p:spPr>
          <a:xfrm>
            <a:off x="4629152"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9" name="Google Shape;139;p38"/>
          <p:cNvSpPr txBox="1">
            <a:spLocks noGrp="1"/>
          </p:cNvSpPr>
          <p:nvPr>
            <p:ph type="body" idx="4"/>
          </p:nvPr>
        </p:nvSpPr>
        <p:spPr>
          <a:xfrm>
            <a:off x="4629152"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38"/>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8"/>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8"/>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3"/>
        <p:cNvGrpSpPr/>
        <p:nvPr/>
      </p:nvGrpSpPr>
      <p:grpSpPr>
        <a:xfrm>
          <a:off x="0" y="0"/>
          <a:ext cx="0" cy="0"/>
          <a:chOff x="0" y="0"/>
          <a:chExt cx="0" cy="0"/>
        </a:xfrm>
      </p:grpSpPr>
      <p:sp>
        <p:nvSpPr>
          <p:cNvPr id="144" name="Google Shape;144;p3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3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8"/>
        <p:cNvGrpSpPr/>
        <p:nvPr/>
      </p:nvGrpSpPr>
      <p:grpSpPr>
        <a:xfrm>
          <a:off x="0" y="0"/>
          <a:ext cx="0" cy="0"/>
          <a:chOff x="0" y="0"/>
          <a:chExt cx="0" cy="0"/>
        </a:xfrm>
      </p:grpSpPr>
      <p:sp>
        <p:nvSpPr>
          <p:cNvPr id="149" name="Google Shape;149;p40"/>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40"/>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40"/>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2"/>
        <p:cNvGrpSpPr/>
        <p:nvPr/>
      </p:nvGrpSpPr>
      <p:grpSpPr>
        <a:xfrm>
          <a:off x="0" y="0"/>
          <a:ext cx="0" cy="0"/>
          <a:chOff x="0" y="0"/>
          <a:chExt cx="0" cy="0"/>
        </a:xfrm>
      </p:grpSpPr>
      <p:sp>
        <p:nvSpPr>
          <p:cNvPr id="153" name="Google Shape;153;p41"/>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41"/>
          <p:cNvSpPr txBox="1">
            <a:spLocks noGrp="1"/>
          </p:cNvSpPr>
          <p:nvPr>
            <p:ph type="body" idx="1"/>
          </p:nvPr>
        </p:nvSpPr>
        <p:spPr>
          <a:xfrm>
            <a:off x="3887391" y="987428"/>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5" name="Google Shape;155;p41"/>
          <p:cNvSpPr txBox="1">
            <a:spLocks noGrp="1"/>
          </p:cNvSpPr>
          <p:nvPr>
            <p:ph type="body" idx="2"/>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6" name="Google Shape;156;p41"/>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41"/>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41"/>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9"/>
        <p:cNvGrpSpPr/>
        <p:nvPr/>
      </p:nvGrpSpPr>
      <p:grpSpPr>
        <a:xfrm>
          <a:off x="0" y="0"/>
          <a:ext cx="0" cy="0"/>
          <a:chOff x="0" y="0"/>
          <a:chExt cx="0" cy="0"/>
        </a:xfrm>
      </p:grpSpPr>
      <p:sp>
        <p:nvSpPr>
          <p:cNvPr id="160" name="Google Shape;160;p4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42"/>
          <p:cNvSpPr>
            <a:spLocks noGrp="1"/>
          </p:cNvSpPr>
          <p:nvPr>
            <p:ph type="pic" idx="2"/>
          </p:nvPr>
        </p:nvSpPr>
        <p:spPr>
          <a:xfrm>
            <a:off x="3887391" y="987428"/>
            <a:ext cx="4629150" cy="4873625"/>
          </a:xfrm>
          <a:prstGeom prst="rect">
            <a:avLst/>
          </a:prstGeom>
          <a:noFill/>
          <a:ln>
            <a:noFill/>
          </a:ln>
        </p:spPr>
      </p:sp>
      <p:sp>
        <p:nvSpPr>
          <p:cNvPr id="162" name="Google Shape;162;p42"/>
          <p:cNvSpPr txBox="1">
            <a:spLocks noGrp="1"/>
          </p:cNvSpPr>
          <p:nvPr>
            <p:ph type="body" idx="1"/>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p42"/>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42"/>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42"/>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6"/>
        <p:cNvGrpSpPr/>
        <p:nvPr/>
      </p:nvGrpSpPr>
      <p:grpSpPr>
        <a:xfrm>
          <a:off x="0" y="0"/>
          <a:ext cx="0" cy="0"/>
          <a:chOff x="0" y="0"/>
          <a:chExt cx="0" cy="0"/>
        </a:xfrm>
      </p:grpSpPr>
      <p:sp>
        <p:nvSpPr>
          <p:cNvPr id="167" name="Google Shape;167;p43"/>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43"/>
          <p:cNvSpPr txBox="1">
            <a:spLocks noGrp="1"/>
          </p:cNvSpPr>
          <p:nvPr>
            <p:ph type="body" idx="1"/>
          </p:nvPr>
        </p:nvSpPr>
        <p:spPr>
          <a:xfrm rot="5400000">
            <a:off x="2396330" y="57944"/>
            <a:ext cx="4351339"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43"/>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43"/>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43"/>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2"/>
        <p:cNvGrpSpPr/>
        <p:nvPr/>
      </p:nvGrpSpPr>
      <p:grpSpPr>
        <a:xfrm>
          <a:off x="0" y="0"/>
          <a:ext cx="0" cy="0"/>
          <a:chOff x="0" y="0"/>
          <a:chExt cx="0" cy="0"/>
        </a:xfrm>
      </p:grpSpPr>
      <p:sp>
        <p:nvSpPr>
          <p:cNvPr id="173" name="Google Shape;173;p44"/>
          <p:cNvSpPr txBox="1">
            <a:spLocks noGrp="1"/>
          </p:cNvSpPr>
          <p:nvPr>
            <p:ph type="title"/>
          </p:nvPr>
        </p:nvSpPr>
        <p:spPr>
          <a:xfrm rot="5400000">
            <a:off x="4623594" y="2285208"/>
            <a:ext cx="581183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44"/>
          <p:cNvSpPr txBox="1">
            <a:spLocks noGrp="1"/>
          </p:cNvSpPr>
          <p:nvPr>
            <p:ph type="body" idx="1"/>
          </p:nvPr>
        </p:nvSpPr>
        <p:spPr>
          <a:xfrm rot="5400000">
            <a:off x="623095" y="370683"/>
            <a:ext cx="581183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44"/>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44"/>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44"/>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5"/>
        <p:cNvGrpSpPr/>
        <p:nvPr/>
      </p:nvGrpSpPr>
      <p:grpSpPr>
        <a:xfrm>
          <a:off x="0" y="0"/>
          <a:ext cx="0" cy="0"/>
          <a:chOff x="0" y="0"/>
          <a:chExt cx="0" cy="0"/>
        </a:xfrm>
      </p:grpSpPr>
      <p:sp>
        <p:nvSpPr>
          <p:cNvPr id="186" name="Google Shape;186;p46"/>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46"/>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8" name="Google Shape;188;p4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4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4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1"/>
        <p:cNvGrpSpPr/>
        <p:nvPr/>
      </p:nvGrpSpPr>
      <p:grpSpPr>
        <a:xfrm>
          <a:off x="0" y="0"/>
          <a:ext cx="0" cy="0"/>
          <a:chOff x="0" y="0"/>
          <a:chExt cx="0" cy="0"/>
        </a:xfrm>
      </p:grpSpPr>
      <p:sp>
        <p:nvSpPr>
          <p:cNvPr id="192" name="Google Shape;192;p47"/>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4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4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4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4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9"/>
        <p:cNvGrpSpPr/>
        <p:nvPr/>
      </p:nvGrpSpPr>
      <p:grpSpPr>
        <a:xfrm>
          <a:off x="0" y="0"/>
          <a:ext cx="0" cy="0"/>
          <a:chOff x="0" y="0"/>
          <a:chExt cx="0" cy="0"/>
        </a:xfrm>
      </p:grpSpPr>
      <p:pic>
        <p:nvPicPr>
          <p:cNvPr id="20" name="Google Shape;20;p21"/>
          <p:cNvPicPr preferRelativeResize="0"/>
          <p:nvPr/>
        </p:nvPicPr>
        <p:blipFill rotWithShape="1">
          <a:blip r:embed="rId2">
            <a:alphaModFix/>
          </a:blip>
          <a:srcRect/>
          <a:stretch/>
        </p:blipFill>
        <p:spPr>
          <a:xfrm>
            <a:off x="7159751"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1" name="Google Shape;21;p21"/>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7"/>
        <p:cNvGrpSpPr/>
        <p:nvPr/>
      </p:nvGrpSpPr>
      <p:grpSpPr>
        <a:xfrm>
          <a:off x="0" y="0"/>
          <a:ext cx="0" cy="0"/>
          <a:chOff x="0" y="0"/>
          <a:chExt cx="0" cy="0"/>
        </a:xfrm>
      </p:grpSpPr>
      <p:sp>
        <p:nvSpPr>
          <p:cNvPr id="198" name="Google Shape;198;p48"/>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8"/>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0" name="Google Shape;200;p4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4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4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3"/>
        <p:cNvGrpSpPr/>
        <p:nvPr/>
      </p:nvGrpSpPr>
      <p:grpSpPr>
        <a:xfrm>
          <a:off x="0" y="0"/>
          <a:ext cx="0" cy="0"/>
          <a:chOff x="0" y="0"/>
          <a:chExt cx="0" cy="0"/>
        </a:xfrm>
      </p:grpSpPr>
      <p:sp>
        <p:nvSpPr>
          <p:cNvPr id="204" name="Google Shape;204;p49"/>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49"/>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49"/>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4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4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4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0"/>
        <p:cNvGrpSpPr/>
        <p:nvPr/>
      </p:nvGrpSpPr>
      <p:grpSpPr>
        <a:xfrm>
          <a:off x="0" y="0"/>
          <a:ext cx="0" cy="0"/>
          <a:chOff x="0" y="0"/>
          <a:chExt cx="0" cy="0"/>
        </a:xfrm>
      </p:grpSpPr>
      <p:sp>
        <p:nvSpPr>
          <p:cNvPr id="211" name="Google Shape;211;p50"/>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50"/>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3" name="Google Shape;213;p50"/>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50"/>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5" name="Google Shape;215;p50"/>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5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5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5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
        <p:cNvGrpSpPr/>
        <p:nvPr/>
      </p:nvGrpSpPr>
      <p:grpSpPr>
        <a:xfrm>
          <a:off x="0" y="0"/>
          <a:ext cx="0" cy="0"/>
          <a:chOff x="0" y="0"/>
          <a:chExt cx="0" cy="0"/>
        </a:xfrm>
      </p:grpSpPr>
      <p:sp>
        <p:nvSpPr>
          <p:cNvPr id="220" name="Google Shape;220;p5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5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5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5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4"/>
        <p:cNvGrpSpPr/>
        <p:nvPr/>
      </p:nvGrpSpPr>
      <p:grpSpPr>
        <a:xfrm>
          <a:off x="0" y="0"/>
          <a:ext cx="0" cy="0"/>
          <a:chOff x="0" y="0"/>
          <a:chExt cx="0" cy="0"/>
        </a:xfrm>
      </p:grpSpPr>
      <p:sp>
        <p:nvSpPr>
          <p:cNvPr id="225" name="Google Shape;225;p5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5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5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8"/>
        <p:cNvGrpSpPr/>
        <p:nvPr/>
      </p:nvGrpSpPr>
      <p:grpSpPr>
        <a:xfrm>
          <a:off x="0" y="0"/>
          <a:ext cx="0" cy="0"/>
          <a:chOff x="0" y="0"/>
          <a:chExt cx="0" cy="0"/>
        </a:xfrm>
      </p:grpSpPr>
      <p:sp>
        <p:nvSpPr>
          <p:cNvPr id="229" name="Google Shape;229;p53"/>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53"/>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31" name="Google Shape;231;p53"/>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2" name="Google Shape;232;p5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5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5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5"/>
        <p:cNvGrpSpPr/>
        <p:nvPr/>
      </p:nvGrpSpPr>
      <p:grpSpPr>
        <a:xfrm>
          <a:off x="0" y="0"/>
          <a:ext cx="0" cy="0"/>
          <a:chOff x="0" y="0"/>
          <a:chExt cx="0" cy="0"/>
        </a:xfrm>
      </p:grpSpPr>
      <p:sp>
        <p:nvSpPr>
          <p:cNvPr id="236" name="Google Shape;236;p54"/>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54"/>
          <p:cNvSpPr>
            <a:spLocks noGrp="1"/>
          </p:cNvSpPr>
          <p:nvPr>
            <p:ph type="pic" idx="2"/>
          </p:nvPr>
        </p:nvSpPr>
        <p:spPr>
          <a:xfrm>
            <a:off x="3887788" y="987425"/>
            <a:ext cx="4629150" cy="4873625"/>
          </a:xfrm>
          <a:prstGeom prst="rect">
            <a:avLst/>
          </a:prstGeom>
          <a:noFill/>
          <a:ln>
            <a:noFill/>
          </a:ln>
        </p:spPr>
      </p:sp>
      <p:sp>
        <p:nvSpPr>
          <p:cNvPr id="238" name="Google Shape;238;p54"/>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9" name="Google Shape;239;p5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5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5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2"/>
        <p:cNvGrpSpPr/>
        <p:nvPr/>
      </p:nvGrpSpPr>
      <p:grpSpPr>
        <a:xfrm>
          <a:off x="0" y="0"/>
          <a:ext cx="0" cy="0"/>
          <a:chOff x="0" y="0"/>
          <a:chExt cx="0" cy="0"/>
        </a:xfrm>
      </p:grpSpPr>
      <p:sp>
        <p:nvSpPr>
          <p:cNvPr id="243" name="Google Shape;243;p5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55"/>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5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5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p5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8"/>
        <p:cNvGrpSpPr/>
        <p:nvPr/>
      </p:nvGrpSpPr>
      <p:grpSpPr>
        <a:xfrm>
          <a:off x="0" y="0"/>
          <a:ext cx="0" cy="0"/>
          <a:chOff x="0" y="0"/>
          <a:chExt cx="0" cy="0"/>
        </a:xfrm>
      </p:grpSpPr>
      <p:sp>
        <p:nvSpPr>
          <p:cNvPr id="249" name="Google Shape;249;p56"/>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56"/>
          <p:cNvSpPr txBox="1">
            <a:spLocks noGrp="1"/>
          </p:cNvSpPr>
          <p:nvPr>
            <p:ph type="body" idx="1"/>
          </p:nvPr>
        </p:nvSpPr>
        <p:spPr>
          <a:xfrm rot="5400000">
            <a:off x="604044" y="389732"/>
            <a:ext cx="5811838" cy="5762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5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5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5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2"/>
        <p:cNvGrpSpPr/>
        <p:nvPr/>
      </p:nvGrpSpPr>
      <p:grpSpPr>
        <a:xfrm>
          <a:off x="0" y="0"/>
          <a:ext cx="0" cy="0"/>
          <a:chOff x="0" y="0"/>
          <a:chExt cx="0" cy="0"/>
        </a:xfrm>
      </p:grpSpPr>
      <p:sp>
        <p:nvSpPr>
          <p:cNvPr id="263" name="Google Shape;263;p58"/>
          <p:cNvSpPr txBox="1">
            <a:spLocks noGrp="1"/>
          </p:cNvSpPr>
          <p:nvPr>
            <p:ph type="ctrTitle"/>
          </p:nvPr>
        </p:nvSpPr>
        <p:spPr>
          <a:xfrm>
            <a:off x="892176" y="2911261"/>
            <a:ext cx="6581775" cy="219291"/>
          </a:xfrm>
          <a:prstGeom prst="rect">
            <a:avLst/>
          </a:prstGeom>
          <a:noFill/>
          <a:ln>
            <a:noFill/>
          </a:ln>
        </p:spPr>
        <p:txBody>
          <a:bodyPr spcFirstLastPara="1" wrap="square" lIns="0" tIns="0" rIns="0" bIns="0" anchor="b" anchorCtr="0">
            <a:spAutoFit/>
          </a:bodyPr>
          <a:lstStyle>
            <a:lvl1pPr lvl="0" algn="l">
              <a:lnSpc>
                <a:spcPct val="122571"/>
              </a:lnSpc>
              <a:spcBef>
                <a:spcPts val="1400"/>
              </a:spcBef>
              <a:spcAft>
                <a:spcPts val="0"/>
              </a:spcAft>
              <a:buClr>
                <a:schemeClr val="dk2"/>
              </a:buClr>
              <a:buSzPts val="1190"/>
              <a:buFont typeface="Noto Sans Symbols"/>
              <a:buNone/>
              <a:defRPr sz="1400"/>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4" name="Google Shape;264;p58"/>
          <p:cNvSpPr txBox="1">
            <a:spLocks noGrp="1"/>
          </p:cNvSpPr>
          <p:nvPr>
            <p:ph type="subTitle" idx="1"/>
          </p:nvPr>
        </p:nvSpPr>
        <p:spPr>
          <a:xfrm>
            <a:off x="892177" y="3402014"/>
            <a:ext cx="6583363" cy="439738"/>
          </a:xfrm>
          <a:prstGeom prst="rect">
            <a:avLst/>
          </a:prstGeom>
          <a:noFill/>
          <a:ln>
            <a:noFill/>
          </a:ln>
        </p:spPr>
        <p:txBody>
          <a:bodyPr spcFirstLastPara="1" wrap="square" lIns="0" tIns="0" rIns="0" bIns="0" anchor="t" anchorCtr="0">
            <a:noAutofit/>
          </a:bodyPr>
          <a:lstStyle>
            <a:lvl1pPr lvl="0" algn="l">
              <a:lnSpc>
                <a:spcPct val="113454"/>
              </a:lnSpc>
              <a:spcBef>
                <a:spcPts val="165"/>
              </a:spcBef>
              <a:spcAft>
                <a:spcPts val="0"/>
              </a:spcAft>
              <a:buSzPts val="1400"/>
              <a:buNone/>
              <a:defRPr sz="1100" b="1"/>
            </a:lvl1pPr>
            <a:lvl2pPr lvl="1" algn="l">
              <a:lnSpc>
                <a:spcPct val="106000"/>
              </a:lnSpc>
              <a:spcBef>
                <a:spcPts val="1440"/>
              </a:spcBef>
              <a:spcAft>
                <a:spcPts val="0"/>
              </a:spcAft>
              <a:buSzPts val="1800"/>
              <a:buChar char="◼"/>
              <a:defRPr/>
            </a:lvl2pPr>
            <a:lvl3pPr lvl="2" algn="l">
              <a:lnSpc>
                <a:spcPct val="106000"/>
              </a:lnSpc>
              <a:spcBef>
                <a:spcPts val="720"/>
              </a:spcBef>
              <a:spcAft>
                <a:spcPts val="0"/>
              </a:spcAft>
              <a:buSzPts val="1800"/>
              <a:buChar char="–"/>
              <a:defRPr/>
            </a:lvl3pPr>
            <a:lvl4pPr lvl="3" algn="l">
              <a:lnSpc>
                <a:spcPct val="106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pic>
        <p:nvPicPr>
          <p:cNvPr id="265" name="Google Shape;265;p58"/>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6" name="Google Shape;266;p5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with Picture">
  <p:cSld name="Title Slide with Picture">
    <p:spTree>
      <p:nvGrpSpPr>
        <p:cNvPr id="1" name="Shape 22"/>
        <p:cNvGrpSpPr/>
        <p:nvPr/>
      </p:nvGrpSpPr>
      <p:grpSpPr>
        <a:xfrm>
          <a:off x="0" y="0"/>
          <a:ext cx="0" cy="0"/>
          <a:chOff x="0" y="0"/>
          <a:chExt cx="0" cy="0"/>
        </a:xfrm>
      </p:grpSpPr>
      <p:sp>
        <p:nvSpPr>
          <p:cNvPr id="23" name="Google Shape;23;p22"/>
          <p:cNvSpPr txBox="1">
            <a:spLocks noGrp="1"/>
          </p:cNvSpPr>
          <p:nvPr>
            <p:ph type="ctrTitle"/>
          </p:nvPr>
        </p:nvSpPr>
        <p:spPr>
          <a:xfrm>
            <a:off x="0" y="5025434"/>
            <a:ext cx="8915400"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 name="Google Shape;24;p22"/>
          <p:cNvSpPr txBox="1">
            <a:spLocks noGrp="1"/>
          </p:cNvSpPr>
          <p:nvPr>
            <p:ph type="subTitle" idx="1"/>
          </p:nvPr>
        </p:nvSpPr>
        <p:spPr>
          <a:xfrm>
            <a:off x="914400" y="5943600"/>
            <a:ext cx="8001000" cy="914400"/>
          </a:xfrm>
          <a:prstGeom prst="rect">
            <a:avLst/>
          </a:prstGeom>
          <a:solidFill>
            <a:srgbClr val="E3E5DC"/>
          </a:solidFill>
          <a:ln>
            <a:noFill/>
          </a:ln>
        </p:spPr>
        <p:txBody>
          <a:bodyPr spcFirstLastPara="1" wrap="square" lIns="292600" tIns="91425" rIns="274300" bIns="91425" anchor="t" anchorCtr="0">
            <a:noAutofit/>
          </a:bodyPr>
          <a:lstStyle>
            <a:lvl1pPr marR="0" lvl="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25" name="Google Shape;25;p22"/>
          <p:cNvSpPr>
            <a:spLocks noGrp="1"/>
          </p:cNvSpPr>
          <p:nvPr>
            <p:ph type="pic" idx="2"/>
          </p:nvPr>
        </p:nvSpPr>
        <p:spPr>
          <a:xfrm>
            <a:off x="927100" y="1129553"/>
            <a:ext cx="7988300" cy="3886200"/>
          </a:xfrm>
          <a:prstGeom prst="rect">
            <a:avLst/>
          </a:prstGeom>
          <a:noFill/>
          <a:ln>
            <a:noFill/>
          </a:ln>
        </p:spPr>
      </p:sp>
      <p:pic>
        <p:nvPicPr>
          <p:cNvPr id="26" name="Google Shape;26;p22"/>
          <p:cNvPicPr preferRelativeResize="0"/>
          <p:nvPr/>
        </p:nvPicPr>
        <p:blipFill rotWithShape="1">
          <a:blip r:embed="rId2">
            <a:alphaModFix/>
          </a:blip>
          <a:srcRect/>
          <a:stretch/>
        </p:blipFill>
        <p:spPr>
          <a:xfrm>
            <a:off x="7168896" y="826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 name="Google Shape;27;p22"/>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67"/>
        <p:cNvGrpSpPr/>
        <p:nvPr/>
      </p:nvGrpSpPr>
      <p:grpSpPr>
        <a:xfrm>
          <a:off x="0" y="0"/>
          <a:ext cx="0" cy="0"/>
          <a:chOff x="0" y="0"/>
          <a:chExt cx="0" cy="0"/>
        </a:xfrm>
      </p:grpSpPr>
      <p:sp>
        <p:nvSpPr>
          <p:cNvPr id="268" name="Google Shape;268;p5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9" name="Google Shape;269;p59"/>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270" name="Google Shape;270;p59"/>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1" name="Google Shape;271;p5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2"/>
        <p:cNvGrpSpPr/>
        <p:nvPr/>
      </p:nvGrpSpPr>
      <p:grpSpPr>
        <a:xfrm>
          <a:off x="0" y="0"/>
          <a:ext cx="0" cy="0"/>
          <a:chOff x="0" y="0"/>
          <a:chExt cx="0" cy="0"/>
        </a:xfrm>
      </p:grpSpPr>
      <p:sp>
        <p:nvSpPr>
          <p:cNvPr id="273" name="Google Shape;273;p60"/>
          <p:cNvSpPr txBox="1">
            <a:spLocks noGrp="1"/>
          </p:cNvSpPr>
          <p:nvPr>
            <p:ph type="title"/>
          </p:nvPr>
        </p:nvSpPr>
        <p:spPr>
          <a:xfrm>
            <a:off x="722313" y="4406902"/>
            <a:ext cx="7772400" cy="500906"/>
          </a:xfrm>
          <a:prstGeom prst="rect">
            <a:avLst/>
          </a:prstGeom>
          <a:noFill/>
          <a:ln>
            <a:noFill/>
          </a:ln>
        </p:spPr>
        <p:txBody>
          <a:bodyPr spcFirstLastPara="1" wrap="square" lIns="0" tIns="0" rIns="0" bIns="0" anchor="t" anchorCtr="0">
            <a:spAutoFit/>
          </a:bodyPr>
          <a:lstStyle>
            <a:lvl1pPr lvl="0" algn="l">
              <a:lnSpc>
                <a:spcPct val="106000"/>
              </a:lnSpc>
              <a:spcBef>
                <a:spcPts val="0"/>
              </a:spcBef>
              <a:spcAft>
                <a:spcPts val="0"/>
              </a:spcAft>
              <a:buSzPts val="1400"/>
              <a:buNone/>
              <a:defRPr sz="3100" b="1" cap="none"/>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4" name="Google Shape;274;p60"/>
          <p:cNvSpPr txBox="1">
            <a:spLocks noGrp="1"/>
          </p:cNvSpPr>
          <p:nvPr>
            <p:ph type="body" idx="1"/>
          </p:nvPr>
        </p:nvSpPr>
        <p:spPr>
          <a:xfrm>
            <a:off x="722313" y="2906713"/>
            <a:ext cx="7772400" cy="1500187"/>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280"/>
              </a:spcBef>
              <a:spcAft>
                <a:spcPts val="0"/>
              </a:spcAft>
              <a:buSzPts val="1280"/>
              <a:buNone/>
              <a:defRPr sz="1600"/>
            </a:lvl1pPr>
            <a:lvl2pPr marL="914400" lvl="1" indent="-228600" algn="l">
              <a:lnSpc>
                <a:spcPct val="106000"/>
              </a:lnSpc>
              <a:spcBef>
                <a:spcPts val="1120"/>
              </a:spcBef>
              <a:spcAft>
                <a:spcPts val="0"/>
              </a:spcAft>
              <a:buSzPts val="1400"/>
              <a:buNone/>
              <a:defRPr sz="1400"/>
            </a:lvl2pPr>
            <a:lvl3pPr marL="1371600" lvl="2" indent="-228600" algn="l">
              <a:lnSpc>
                <a:spcPct val="106000"/>
              </a:lnSpc>
              <a:spcBef>
                <a:spcPts val="480"/>
              </a:spcBef>
              <a:spcAft>
                <a:spcPts val="0"/>
              </a:spcAft>
              <a:buSzPts val="1200"/>
              <a:buNone/>
              <a:defRPr sz="1200"/>
            </a:lvl3pPr>
            <a:lvl4pPr marL="1828800" lvl="3" indent="-228600" algn="l">
              <a:lnSpc>
                <a:spcPct val="106000"/>
              </a:lnSpc>
              <a:spcBef>
                <a:spcPts val="22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228600" algn="l">
              <a:lnSpc>
                <a:spcPct val="100000"/>
              </a:lnSpc>
              <a:spcBef>
                <a:spcPts val="220"/>
              </a:spcBef>
              <a:spcAft>
                <a:spcPts val="0"/>
              </a:spcAft>
              <a:buSzPts val="1100"/>
              <a:buFont typeface="Arial"/>
              <a:buNone/>
              <a:defRPr sz="1100"/>
            </a:lvl6pPr>
            <a:lvl7pPr marL="3200400" lvl="6" indent="-228600" algn="l">
              <a:lnSpc>
                <a:spcPct val="100000"/>
              </a:lnSpc>
              <a:spcBef>
                <a:spcPts val="220"/>
              </a:spcBef>
              <a:spcAft>
                <a:spcPts val="0"/>
              </a:spcAft>
              <a:buSzPts val="1100"/>
              <a:buFont typeface="Arial"/>
              <a:buNone/>
              <a:defRPr sz="1100"/>
            </a:lvl7pPr>
            <a:lvl8pPr marL="3657600" lvl="7" indent="-228600" algn="l">
              <a:lnSpc>
                <a:spcPct val="100000"/>
              </a:lnSpc>
              <a:spcBef>
                <a:spcPts val="220"/>
              </a:spcBef>
              <a:spcAft>
                <a:spcPts val="0"/>
              </a:spcAft>
              <a:buSzPts val="1100"/>
              <a:buFont typeface="Arial"/>
              <a:buNone/>
              <a:defRPr sz="1100"/>
            </a:lvl8pPr>
            <a:lvl9pPr marL="4114800" lvl="8" indent="-228600" algn="l">
              <a:lnSpc>
                <a:spcPct val="100000"/>
              </a:lnSpc>
              <a:spcBef>
                <a:spcPts val="220"/>
              </a:spcBef>
              <a:spcAft>
                <a:spcPts val="0"/>
              </a:spcAft>
              <a:buSzPts val="1100"/>
              <a:buFont typeface="Arial"/>
              <a:buNone/>
              <a:defRPr sz="1100"/>
            </a:lvl9pPr>
          </a:lstStyle>
          <a:p>
            <a:endParaRPr/>
          </a:p>
        </p:txBody>
      </p:sp>
      <p:pic>
        <p:nvPicPr>
          <p:cNvPr id="275" name="Google Shape;275;p60"/>
          <p:cNvPicPr preferRelativeResize="0"/>
          <p:nvPr/>
        </p:nvPicPr>
        <p:blipFill rotWithShape="1">
          <a:blip r:embed="rId2">
            <a:alphaModFix/>
          </a:blip>
          <a:srcRect/>
          <a:stretch/>
        </p:blipFill>
        <p:spPr>
          <a:xfrm>
            <a:off x="7168896" y="350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6" name="Google Shape;276;p60"/>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277"/>
        <p:cNvGrpSpPr/>
        <p:nvPr/>
      </p:nvGrpSpPr>
      <p:grpSpPr>
        <a:xfrm>
          <a:off x="0" y="0"/>
          <a:ext cx="0" cy="0"/>
          <a:chOff x="0" y="0"/>
          <a:chExt cx="0" cy="0"/>
        </a:xfrm>
      </p:grpSpPr>
      <p:sp>
        <p:nvSpPr>
          <p:cNvPr id="278" name="Google Shape;278;p6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9" name="Google Shape;279;p61"/>
          <p:cNvSpPr txBox="1">
            <a:spLocks noGrp="1"/>
          </p:cNvSpPr>
          <p:nvPr>
            <p:ph type="body" idx="1"/>
          </p:nvPr>
        </p:nvSpPr>
        <p:spPr>
          <a:xfrm>
            <a:off x="396877" y="1154114"/>
            <a:ext cx="1927225"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sp>
        <p:nvSpPr>
          <p:cNvPr id="280" name="Google Shape;280;p61"/>
          <p:cNvSpPr txBox="1">
            <a:spLocks noGrp="1"/>
          </p:cNvSpPr>
          <p:nvPr>
            <p:ph type="body" idx="2"/>
          </p:nvPr>
        </p:nvSpPr>
        <p:spPr>
          <a:xfrm>
            <a:off x="2476502" y="1154114"/>
            <a:ext cx="1928813"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pic>
        <p:nvPicPr>
          <p:cNvPr id="281" name="Google Shape;281;p61"/>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82" name="Google Shape;282;p61"/>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283"/>
        <p:cNvGrpSpPr/>
        <p:nvPr/>
      </p:nvGrpSpPr>
      <p:grpSpPr>
        <a:xfrm>
          <a:off x="0" y="0"/>
          <a:ext cx="0" cy="0"/>
          <a:chOff x="0" y="0"/>
          <a:chExt cx="0" cy="0"/>
        </a:xfrm>
      </p:grpSpPr>
      <p:sp>
        <p:nvSpPr>
          <p:cNvPr id="284" name="Google Shape;284;p62"/>
          <p:cNvSpPr txBox="1">
            <a:spLocks noGrp="1"/>
          </p:cNvSpPr>
          <p:nvPr>
            <p:ph type="title"/>
          </p:nvPr>
        </p:nvSpPr>
        <p:spPr>
          <a:xfrm>
            <a:off x="457200" y="1223740"/>
            <a:ext cx="8229600"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85" name="Google Shape;285;p62"/>
          <p:cNvSpPr txBox="1">
            <a:spLocks noGrp="1"/>
          </p:cNvSpPr>
          <p:nvPr>
            <p:ph type="body" idx="1"/>
          </p:nvPr>
        </p:nvSpPr>
        <p:spPr>
          <a:xfrm>
            <a:off x="457200" y="1535114"/>
            <a:ext cx="4040188"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6" name="Google Shape;286;p62"/>
          <p:cNvSpPr txBox="1">
            <a:spLocks noGrp="1"/>
          </p:cNvSpPr>
          <p:nvPr>
            <p:ph type="body" idx="2"/>
          </p:nvPr>
        </p:nvSpPr>
        <p:spPr>
          <a:xfrm>
            <a:off x="457200" y="2174875"/>
            <a:ext cx="4040188"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sp>
        <p:nvSpPr>
          <p:cNvPr id="287" name="Google Shape;287;p62"/>
          <p:cNvSpPr txBox="1">
            <a:spLocks noGrp="1"/>
          </p:cNvSpPr>
          <p:nvPr>
            <p:ph type="body" idx="3"/>
          </p:nvPr>
        </p:nvSpPr>
        <p:spPr>
          <a:xfrm>
            <a:off x="4645027" y="1535114"/>
            <a:ext cx="4041775"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8" name="Google Shape;288;p62"/>
          <p:cNvSpPr txBox="1">
            <a:spLocks noGrp="1"/>
          </p:cNvSpPr>
          <p:nvPr>
            <p:ph type="body" idx="4"/>
          </p:nvPr>
        </p:nvSpPr>
        <p:spPr>
          <a:xfrm>
            <a:off x="4645027" y="2174875"/>
            <a:ext cx="4041775"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pic>
        <p:nvPicPr>
          <p:cNvPr id="289" name="Google Shape;289;p62"/>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0" name="Google Shape;290;p62"/>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91"/>
        <p:cNvGrpSpPr/>
        <p:nvPr/>
      </p:nvGrpSpPr>
      <p:grpSpPr>
        <a:xfrm>
          <a:off x="0" y="0"/>
          <a:ext cx="0" cy="0"/>
          <a:chOff x="0" y="0"/>
          <a:chExt cx="0" cy="0"/>
        </a:xfrm>
      </p:grpSpPr>
      <p:sp>
        <p:nvSpPr>
          <p:cNvPr id="292" name="Google Shape;292;p63"/>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293" name="Google Shape;293;p63"/>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4" name="Google Shape;294;p63"/>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95"/>
        <p:cNvGrpSpPr/>
        <p:nvPr/>
      </p:nvGrpSpPr>
      <p:grpSpPr>
        <a:xfrm>
          <a:off x="0" y="0"/>
          <a:ext cx="0" cy="0"/>
          <a:chOff x="0" y="0"/>
          <a:chExt cx="0" cy="0"/>
        </a:xfrm>
      </p:grpSpPr>
      <p:pic>
        <p:nvPicPr>
          <p:cNvPr id="296" name="Google Shape;296;p64"/>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7" name="Google Shape;297;p64"/>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98"/>
        <p:cNvGrpSpPr/>
        <p:nvPr/>
      </p:nvGrpSpPr>
      <p:grpSpPr>
        <a:xfrm>
          <a:off x="0" y="0"/>
          <a:ext cx="0" cy="0"/>
          <a:chOff x="0" y="0"/>
          <a:chExt cx="0" cy="0"/>
        </a:xfrm>
      </p:grpSpPr>
      <p:sp>
        <p:nvSpPr>
          <p:cNvPr id="299" name="Google Shape;299;p65"/>
          <p:cNvSpPr txBox="1">
            <a:spLocks noGrp="1"/>
          </p:cNvSpPr>
          <p:nvPr>
            <p:ph type="title"/>
          </p:nvPr>
        </p:nvSpPr>
        <p:spPr>
          <a:xfrm>
            <a:off x="457202" y="1176568"/>
            <a:ext cx="3008313"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0" name="Google Shape;300;p65"/>
          <p:cNvSpPr txBox="1">
            <a:spLocks noGrp="1"/>
          </p:cNvSpPr>
          <p:nvPr>
            <p:ph type="body" idx="1"/>
          </p:nvPr>
        </p:nvSpPr>
        <p:spPr>
          <a:xfrm>
            <a:off x="3575050" y="273052"/>
            <a:ext cx="5111750" cy="585311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2000"/>
              </a:spcBef>
              <a:spcAft>
                <a:spcPts val="0"/>
              </a:spcAft>
              <a:buSzPts val="1400"/>
              <a:buNone/>
              <a:defRPr sz="2500"/>
            </a:lvl1pPr>
            <a:lvl2pPr marL="914400" lvl="1" indent="-368300" algn="l">
              <a:lnSpc>
                <a:spcPct val="106000"/>
              </a:lnSpc>
              <a:spcBef>
                <a:spcPts val="1760"/>
              </a:spcBef>
              <a:spcAft>
                <a:spcPts val="0"/>
              </a:spcAft>
              <a:buSzPts val="2200"/>
              <a:buChar char="◼"/>
              <a:defRPr sz="2200"/>
            </a:lvl2pPr>
            <a:lvl3pPr marL="1371600" lvl="2" indent="-349250" algn="l">
              <a:lnSpc>
                <a:spcPct val="106000"/>
              </a:lnSpc>
              <a:spcBef>
                <a:spcPts val="760"/>
              </a:spcBef>
              <a:spcAft>
                <a:spcPts val="0"/>
              </a:spcAft>
              <a:buSzPts val="1900"/>
              <a:buChar char="–"/>
              <a:defRPr sz="1900"/>
            </a:lvl3pPr>
            <a:lvl4pPr marL="1828800" lvl="3" indent="-330200" algn="l">
              <a:lnSpc>
                <a:spcPct val="106000"/>
              </a:lnSpc>
              <a:spcBef>
                <a:spcPts val="320"/>
              </a:spcBef>
              <a:spcAft>
                <a:spcPts val="0"/>
              </a:spcAft>
              <a:buSzPts val="1600"/>
              <a:buFont typeface="Arial"/>
              <a:buChar char="•"/>
              <a:defRPr sz="1600"/>
            </a:lvl4pPr>
            <a:lvl5pPr marL="2286000" lvl="4" indent="-330200" algn="l">
              <a:lnSpc>
                <a:spcPct val="100000"/>
              </a:lnSpc>
              <a:spcBef>
                <a:spcPts val="320"/>
              </a:spcBef>
              <a:spcAft>
                <a:spcPts val="0"/>
              </a:spcAft>
              <a:buSzPts val="1600"/>
              <a:buFont typeface="Arial"/>
              <a:buChar char="–"/>
              <a:defRPr sz="1600"/>
            </a:lvl5pPr>
            <a:lvl6pPr marL="2743200" lvl="5" indent="-330200" algn="l">
              <a:lnSpc>
                <a:spcPct val="100000"/>
              </a:lnSpc>
              <a:spcBef>
                <a:spcPts val="320"/>
              </a:spcBef>
              <a:spcAft>
                <a:spcPts val="0"/>
              </a:spcAft>
              <a:buSzPts val="1600"/>
              <a:buFont typeface="Arial"/>
              <a:buChar char="–"/>
              <a:defRPr sz="1600"/>
            </a:lvl6pPr>
            <a:lvl7pPr marL="3200400" lvl="6" indent="-330200" algn="l">
              <a:lnSpc>
                <a:spcPct val="100000"/>
              </a:lnSpc>
              <a:spcBef>
                <a:spcPts val="320"/>
              </a:spcBef>
              <a:spcAft>
                <a:spcPts val="0"/>
              </a:spcAft>
              <a:buSzPts val="1600"/>
              <a:buFont typeface="Arial"/>
              <a:buChar char="–"/>
              <a:defRPr sz="1600"/>
            </a:lvl7pPr>
            <a:lvl8pPr marL="3657600" lvl="7" indent="-330200" algn="l">
              <a:lnSpc>
                <a:spcPct val="100000"/>
              </a:lnSpc>
              <a:spcBef>
                <a:spcPts val="320"/>
              </a:spcBef>
              <a:spcAft>
                <a:spcPts val="0"/>
              </a:spcAft>
              <a:buSzPts val="1600"/>
              <a:buFont typeface="Arial"/>
              <a:buChar char="–"/>
              <a:defRPr sz="1600"/>
            </a:lvl8pPr>
            <a:lvl9pPr marL="4114800" lvl="8" indent="-330200" algn="l">
              <a:lnSpc>
                <a:spcPct val="100000"/>
              </a:lnSpc>
              <a:spcBef>
                <a:spcPts val="320"/>
              </a:spcBef>
              <a:spcAft>
                <a:spcPts val="0"/>
              </a:spcAft>
              <a:buSzPts val="1600"/>
              <a:buFont typeface="Arial"/>
              <a:buChar char="–"/>
              <a:defRPr sz="1600"/>
            </a:lvl9pPr>
          </a:lstStyle>
          <a:p>
            <a:endParaRPr/>
          </a:p>
        </p:txBody>
      </p:sp>
      <p:sp>
        <p:nvSpPr>
          <p:cNvPr id="301" name="Google Shape;301;p65"/>
          <p:cNvSpPr txBox="1">
            <a:spLocks noGrp="1"/>
          </p:cNvSpPr>
          <p:nvPr>
            <p:ph type="body" idx="2"/>
          </p:nvPr>
        </p:nvSpPr>
        <p:spPr>
          <a:xfrm>
            <a:off x="457202" y="1435102"/>
            <a:ext cx="3008313" cy="469106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2" name="Google Shape;302;p65"/>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3" name="Google Shape;303;p65"/>
          <p:cNvSpPr txBox="1"/>
          <p:nvPr/>
        </p:nvSpPr>
        <p:spPr>
          <a:xfrm>
            <a:off x="533570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04"/>
        <p:cNvGrpSpPr/>
        <p:nvPr/>
      </p:nvGrpSpPr>
      <p:grpSpPr>
        <a:xfrm>
          <a:off x="0" y="0"/>
          <a:ext cx="0" cy="0"/>
          <a:chOff x="0" y="0"/>
          <a:chExt cx="0" cy="0"/>
        </a:xfrm>
      </p:grpSpPr>
      <p:sp>
        <p:nvSpPr>
          <p:cNvPr id="305" name="Google Shape;305;p66"/>
          <p:cNvSpPr txBox="1">
            <a:spLocks noGrp="1"/>
          </p:cNvSpPr>
          <p:nvPr>
            <p:ph type="title"/>
          </p:nvPr>
        </p:nvSpPr>
        <p:spPr>
          <a:xfrm>
            <a:off x="1792288" y="5108806"/>
            <a:ext cx="5486400"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6" name="Google Shape;306;p66"/>
          <p:cNvSpPr>
            <a:spLocks noGrp="1"/>
          </p:cNvSpPr>
          <p:nvPr>
            <p:ph type="pic" idx="2"/>
          </p:nvPr>
        </p:nvSpPr>
        <p:spPr>
          <a:xfrm>
            <a:off x="1792288" y="612775"/>
            <a:ext cx="5486400" cy="4114800"/>
          </a:xfrm>
          <a:prstGeom prst="rect">
            <a:avLst/>
          </a:prstGeom>
          <a:noFill/>
          <a:ln>
            <a:noFill/>
          </a:ln>
        </p:spPr>
      </p:sp>
      <p:sp>
        <p:nvSpPr>
          <p:cNvPr id="307" name="Google Shape;307;p66"/>
          <p:cNvSpPr txBox="1">
            <a:spLocks noGrp="1"/>
          </p:cNvSpPr>
          <p:nvPr>
            <p:ph type="body" idx="1"/>
          </p:nvPr>
        </p:nvSpPr>
        <p:spPr>
          <a:xfrm>
            <a:off x="1792288" y="5367338"/>
            <a:ext cx="5486400" cy="8048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8" name="Google Shape;308;p66"/>
          <p:cNvPicPr preferRelativeResize="0"/>
          <p:nvPr/>
        </p:nvPicPr>
        <p:blipFill rotWithShape="1">
          <a:blip r:embed="rId2">
            <a:alphaModFix/>
          </a:blip>
          <a:srcRect/>
          <a:stretch/>
        </p:blipFill>
        <p:spPr>
          <a:xfrm>
            <a:off x="7168896" y="1806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9" name="Google Shape;309;p66"/>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310"/>
        <p:cNvGrpSpPr/>
        <p:nvPr/>
      </p:nvGrpSpPr>
      <p:grpSpPr>
        <a:xfrm>
          <a:off x="0" y="0"/>
          <a:ext cx="0" cy="0"/>
          <a:chOff x="0" y="0"/>
          <a:chExt cx="0" cy="0"/>
        </a:xfrm>
      </p:grpSpPr>
      <p:sp>
        <p:nvSpPr>
          <p:cNvPr id="311" name="Google Shape;311;p6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2" name="Google Shape;312;p67"/>
          <p:cNvSpPr txBox="1">
            <a:spLocks noGrp="1"/>
          </p:cNvSpPr>
          <p:nvPr>
            <p:ph type="body" idx="1"/>
          </p:nvPr>
        </p:nvSpPr>
        <p:spPr>
          <a:xfrm rot="5400000">
            <a:off x="-166687" y="1717676"/>
            <a:ext cx="5135562" cy="400843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3" name="Google Shape;313;p67"/>
          <p:cNvPicPr preferRelativeResize="0"/>
          <p:nvPr/>
        </p:nvPicPr>
        <p:blipFill rotWithShape="1">
          <a:blip r:embed="rId2">
            <a:alphaModFix/>
          </a:blip>
          <a:srcRect/>
          <a:stretch/>
        </p:blipFill>
        <p:spPr>
          <a:xfrm>
            <a:off x="7159752" y="1217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4" name="Google Shape;314;p67"/>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15"/>
        <p:cNvGrpSpPr/>
        <p:nvPr/>
      </p:nvGrpSpPr>
      <p:grpSpPr>
        <a:xfrm>
          <a:off x="0" y="0"/>
          <a:ext cx="0" cy="0"/>
          <a:chOff x="0" y="0"/>
          <a:chExt cx="0" cy="0"/>
        </a:xfrm>
      </p:grpSpPr>
      <p:sp>
        <p:nvSpPr>
          <p:cNvPr id="316" name="Google Shape;316;p68"/>
          <p:cNvSpPr txBox="1">
            <a:spLocks noGrp="1"/>
          </p:cNvSpPr>
          <p:nvPr>
            <p:ph type="title"/>
          </p:nvPr>
        </p:nvSpPr>
        <p:spPr>
          <a:xfrm rot="5400000">
            <a:off x="3868851" y="3305065"/>
            <a:ext cx="5775325"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7" name="Google Shape;317;p68"/>
          <p:cNvSpPr txBox="1">
            <a:spLocks noGrp="1"/>
          </p:cNvSpPr>
          <p:nvPr>
            <p:ph type="body" idx="1"/>
          </p:nvPr>
        </p:nvSpPr>
        <p:spPr>
          <a:xfrm rot="5400000">
            <a:off x="564356" y="346870"/>
            <a:ext cx="5775325" cy="6110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8" name="Google Shape;318;p68"/>
          <p:cNvPicPr preferRelativeResize="0"/>
          <p:nvPr/>
        </p:nvPicPr>
        <p:blipFill rotWithShape="1">
          <a:blip r:embed="rId2">
            <a:alphaModFix/>
          </a:blip>
          <a:srcRect/>
          <a:stretch/>
        </p:blipFill>
        <p:spPr>
          <a:xfrm>
            <a:off x="7159752"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9" name="Google Shape;319;p6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23"/>
          <p:cNvSpPr txBox="1">
            <a:spLocks noGrp="1"/>
          </p:cNvSpPr>
          <p:nvPr>
            <p:ph type="title"/>
          </p:nvPr>
        </p:nvSpPr>
        <p:spPr>
          <a:xfrm>
            <a:off x="0" y="3200399"/>
            <a:ext cx="8915400" cy="2286000"/>
          </a:xfrm>
          <a:prstGeom prst="rect">
            <a:avLst/>
          </a:prstGeom>
          <a:solidFill>
            <a:schemeClr val="dk2"/>
          </a:solidFill>
          <a:ln>
            <a:noFill/>
          </a:ln>
        </p:spPr>
        <p:txBody>
          <a:bodyPr spcFirstLastPara="1" wrap="square" lIns="1188700" tIns="45700" rIns="274300" bIns="45700" anchor="b"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 name="Google Shape;30;p23"/>
          <p:cNvSpPr txBox="1">
            <a:spLocks noGrp="1"/>
          </p:cNvSpPr>
          <p:nvPr>
            <p:ph type="body" idx="1"/>
          </p:nvPr>
        </p:nvSpPr>
        <p:spPr>
          <a:xfrm>
            <a:off x="914400" y="5484607"/>
            <a:ext cx="8001000" cy="777240"/>
          </a:xfrm>
          <a:prstGeom prst="rect">
            <a:avLst/>
          </a:prstGeom>
          <a:solidFill>
            <a:srgbClr val="E3E5DC"/>
          </a:solidFill>
          <a:ln>
            <a:noFill/>
          </a:ln>
        </p:spPr>
        <p:txBody>
          <a:bodyPr spcFirstLastPara="1" wrap="square" lIns="292600" tIns="91425" rIns="274300" bIns="91425" anchor="ctr" anchorCtr="0">
            <a:normAutofit/>
          </a:bodyPr>
          <a:lstStyle>
            <a:lvl1pPr marL="457200" marR="0" lvl="0" indent="-22860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pic>
        <p:nvPicPr>
          <p:cNvPr id="31" name="Google Shape;31;p2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 name="Google Shape;32;p23"/>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Title and Table" type="tbl">
  <p:cSld name="TABLE">
    <p:spTree>
      <p:nvGrpSpPr>
        <p:cNvPr id="1" name="Shape 320"/>
        <p:cNvGrpSpPr/>
        <p:nvPr/>
      </p:nvGrpSpPr>
      <p:grpSpPr>
        <a:xfrm>
          <a:off x="0" y="0"/>
          <a:ext cx="0" cy="0"/>
          <a:chOff x="0" y="0"/>
          <a:chExt cx="0" cy="0"/>
        </a:xfrm>
      </p:grpSpPr>
      <p:sp>
        <p:nvSpPr>
          <p:cNvPr id="321" name="Google Shape;321;p6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322" name="Google Shape;322;p69"/>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3" name="Google Shape;323;p6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4"/>
        <p:cNvGrpSpPr/>
        <p:nvPr/>
      </p:nvGrpSpPr>
      <p:grpSpPr>
        <a:xfrm>
          <a:off x="0" y="0"/>
          <a:ext cx="0" cy="0"/>
          <a:chOff x="0" y="0"/>
          <a:chExt cx="0" cy="0"/>
        </a:xfrm>
      </p:grpSpPr>
      <p:sp>
        <p:nvSpPr>
          <p:cNvPr id="325" name="Google Shape;325;p70"/>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26"/>
        <p:cNvGrpSpPr/>
        <p:nvPr/>
      </p:nvGrpSpPr>
      <p:grpSpPr>
        <a:xfrm>
          <a:off x="0" y="0"/>
          <a:ext cx="0" cy="0"/>
          <a:chOff x="0" y="0"/>
          <a:chExt cx="0" cy="0"/>
        </a:xfrm>
      </p:grpSpPr>
      <p:sp>
        <p:nvSpPr>
          <p:cNvPr id="327" name="Google Shape;327;p7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5" name="Google Shape;35;p24"/>
          <p:cNvSpPr txBox="1">
            <a:spLocks noGrp="1"/>
          </p:cNvSpPr>
          <p:nvPr>
            <p:ph type="body" idx="1"/>
          </p:nvPr>
        </p:nvSpPr>
        <p:spPr>
          <a:xfrm>
            <a:off x="1117600"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36" name="Google Shape;36;p24"/>
          <p:cNvSpPr txBox="1">
            <a:spLocks noGrp="1"/>
          </p:cNvSpPr>
          <p:nvPr>
            <p:ph type="body" idx="2"/>
          </p:nvPr>
        </p:nvSpPr>
        <p:spPr>
          <a:xfrm>
            <a:off x="5147534"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37" name="Google Shape;37;p24"/>
          <p:cNvPicPr preferRelativeResize="0"/>
          <p:nvPr/>
        </p:nvPicPr>
        <p:blipFill rotWithShape="1">
          <a:blip r:embed="rId2">
            <a:alphaModFix/>
          </a:blip>
          <a:srcRect/>
          <a:stretch/>
        </p:blipFill>
        <p:spPr>
          <a:xfrm>
            <a:off x="7168896"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8" name="Google Shape;38;p24"/>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39"/>
        <p:cNvGrpSpPr/>
        <p:nvPr/>
      </p:nvGrpSpPr>
      <p:grpSpPr>
        <a:xfrm>
          <a:off x="0" y="0"/>
          <a:ext cx="0" cy="0"/>
          <a:chOff x="0" y="0"/>
          <a:chExt cx="0" cy="0"/>
        </a:xfrm>
      </p:grpSpPr>
      <p:sp>
        <p:nvSpPr>
          <p:cNvPr id="40" name="Google Shape;40;p25"/>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 name="Google Shape;41;p25"/>
          <p:cNvSpPr txBox="1">
            <a:spLocks noGrp="1"/>
          </p:cNvSpPr>
          <p:nvPr>
            <p:ph type="body" idx="1"/>
          </p:nvPr>
        </p:nvSpPr>
        <p:spPr>
          <a:xfrm>
            <a:off x="1120588"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2" name="Google Shape;42;p25"/>
          <p:cNvSpPr txBox="1">
            <a:spLocks noGrp="1"/>
          </p:cNvSpPr>
          <p:nvPr>
            <p:ph type="body" idx="2"/>
          </p:nvPr>
        </p:nvSpPr>
        <p:spPr>
          <a:xfrm>
            <a:off x="1120588"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sp>
        <p:nvSpPr>
          <p:cNvPr id="43" name="Google Shape;43;p25"/>
          <p:cNvSpPr txBox="1">
            <a:spLocks noGrp="1"/>
          </p:cNvSpPr>
          <p:nvPr>
            <p:ph type="body" idx="3"/>
          </p:nvPr>
        </p:nvSpPr>
        <p:spPr>
          <a:xfrm>
            <a:off x="5147534"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4" name="Google Shape;44;p25"/>
          <p:cNvSpPr txBox="1">
            <a:spLocks noGrp="1"/>
          </p:cNvSpPr>
          <p:nvPr>
            <p:ph type="body" idx="4"/>
          </p:nvPr>
        </p:nvSpPr>
        <p:spPr>
          <a:xfrm>
            <a:off x="5147534"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cxnSp>
        <p:nvCxnSpPr>
          <p:cNvPr id="45" name="Google Shape;45;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6" name="Google Shape;46;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7" name="Google Shape;47;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8" name="Google Shape;48;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9" name="Google Shape;49;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50" name="Google Shape;50;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pic>
        <p:nvPicPr>
          <p:cNvPr id="51" name="Google Shape;51;p25"/>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2" name="Google Shape;52;p25"/>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55" name="Google Shape;55;p26"/>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6" name="Google Shape;56;p26"/>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pic>
        <p:nvPicPr>
          <p:cNvPr id="58" name="Google Shape;58;p27"/>
          <p:cNvPicPr preferRelativeResize="0"/>
          <p:nvPr/>
        </p:nvPicPr>
        <p:blipFill rotWithShape="1">
          <a:blip r:embed="rId2">
            <a:alphaModFix/>
          </a:blip>
          <a:srcRect/>
          <a:stretch/>
        </p:blipFill>
        <p:spPr>
          <a:xfrm>
            <a:off x="7159752"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9" name="Google Shape;59;p27"/>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jp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6" Type="http://schemas.openxmlformats.org/officeDocument/2006/relationships/image" Target="../media/image1.jp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theme" Target="../theme/theme4.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p:nvPr/>
        </p:nvSpPr>
        <p:spPr>
          <a:xfrm>
            <a:off x="2638730" y="6387737"/>
            <a:ext cx="18466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1" name="Google Shape;11;p16"/>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12" name="Google Shape;12;p16"/>
          <p:cNvPicPr preferRelativeResize="0"/>
          <p:nvPr/>
        </p:nvPicPr>
        <p:blipFill rotWithShape="1">
          <a:blip r:embed="rId18">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44">
          <p15:clr>
            <a:srgbClr val="F26B43"/>
          </p15:clr>
        </p15:guide>
        <p15:guide id="2" pos="56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8" name="Google Shape;108;p19"/>
          <p:cNvSpPr txBox="1">
            <a:spLocks noGrp="1"/>
          </p:cNvSpPr>
          <p:nvPr>
            <p:ph type="body" idx="1"/>
          </p:nvPr>
        </p:nvSpPr>
        <p:spPr>
          <a:xfrm>
            <a:off x="628650" y="1825625"/>
            <a:ext cx="78867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9" name="Google Shape;109;p1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1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1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4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 name="Google Shape;180;p4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1" name="Google Shape;181;p4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2" name="Google Shape;182;p4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pic>
        <p:nvPicPr>
          <p:cNvPr id="183" name="Google Shape;183;p45"/>
          <p:cNvPicPr preferRelativeResize="0"/>
          <p:nvPr/>
        </p:nvPicPr>
        <p:blipFill rotWithShape="1">
          <a:blip r:embed="rId13">
            <a:alphaModFix/>
          </a:blip>
          <a:srcRect/>
          <a:stretch/>
        </p:blipFill>
        <p:spPr>
          <a:xfrm>
            <a:off x="7168896" y="850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84" name="Google Shape;184;p45"/>
          <p:cNvSpPr txBox="1"/>
          <p:nvPr/>
        </p:nvSpPr>
        <p:spPr>
          <a:xfrm>
            <a:off x="54728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Copyrights © 2017 Innodatatics Inc. All Rights Reserved</a:t>
            </a:r>
            <a:endParaRPr sz="9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sp>
        <p:nvSpPr>
          <p:cNvPr id="255" name="Google Shape;255;p5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marR="0" lvl="0"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1pPr>
            <a:lvl2pPr marR="0" lvl="1"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2pPr>
            <a:lvl3pPr marR="0" lvl="2"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3pPr>
            <a:lvl4pPr marR="0" lvl="3"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4pPr>
            <a:lvl5pPr marR="0" lvl="4"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5pPr>
            <a:lvl6pPr marR="0" lvl="5"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6pPr>
            <a:lvl7pPr marR="0" lvl="6"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7pPr>
            <a:lvl8pPr marR="0" lvl="7"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8pPr>
            <a:lvl9pPr marR="0" lvl="8"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9pPr>
          </a:lstStyle>
          <a:p>
            <a:endParaRPr/>
          </a:p>
        </p:txBody>
      </p:sp>
      <p:sp>
        <p:nvSpPr>
          <p:cNvPr id="256" name="Google Shape;256;p57"/>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marR="0" lvl="0" indent="-228600" algn="l" rtl="0">
              <a:lnSpc>
                <a:spcPct val="106000"/>
              </a:lnSpc>
              <a:spcBef>
                <a:spcPts val="720"/>
              </a:spcBef>
              <a:spcAft>
                <a:spcPts val="0"/>
              </a:spcAft>
              <a:buClr>
                <a:srgbClr val="000000"/>
              </a:buClr>
              <a:buSzPts val="1400"/>
              <a:buFont typeface="Arial"/>
              <a:buNone/>
              <a:defRPr sz="900" b="0" i="0" u="none" strike="noStrike" cap="none">
                <a:solidFill>
                  <a:schemeClr val="dk1"/>
                </a:solidFill>
                <a:latin typeface="Arial"/>
                <a:ea typeface="Arial"/>
                <a:cs typeface="Arial"/>
                <a:sym typeface="Arial"/>
              </a:defRPr>
            </a:lvl1pPr>
            <a:lvl2pPr marL="914400" marR="0" lvl="1" indent="-285750" algn="l" rtl="0">
              <a:lnSpc>
                <a:spcPct val="106000"/>
              </a:lnSpc>
              <a:spcBef>
                <a:spcPts val="720"/>
              </a:spcBef>
              <a:spcAft>
                <a:spcPts val="0"/>
              </a:spcAft>
              <a:buClr>
                <a:schemeClr val="dk1"/>
              </a:buClr>
              <a:buSzPts val="900"/>
              <a:buFont typeface="Noto Sans Symbols"/>
              <a:buChar char="◼"/>
              <a:defRPr sz="900" b="0" i="0" u="none" strike="noStrike" cap="none">
                <a:solidFill>
                  <a:schemeClr val="dk1"/>
                </a:solidFill>
                <a:latin typeface="Arial"/>
                <a:ea typeface="Arial"/>
                <a:cs typeface="Arial"/>
                <a:sym typeface="Arial"/>
              </a:defRPr>
            </a:lvl2pPr>
            <a:lvl3pPr marL="1371600" marR="0" lvl="2" indent="-279400" algn="l" rtl="0">
              <a:lnSpc>
                <a:spcPct val="106000"/>
              </a:lnSpc>
              <a:spcBef>
                <a:spcPts val="32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3pPr>
            <a:lvl4pPr marL="1828800" marR="0" lvl="3" indent="-279400" algn="l" rtl="0">
              <a:lnSpc>
                <a:spcPct val="106000"/>
              </a:lnSpc>
              <a:spcBef>
                <a:spcPts val="16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257" name="Google Shape;257;p57"/>
          <p:cNvSpPr txBox="1"/>
          <p:nvPr/>
        </p:nvSpPr>
        <p:spPr>
          <a:xfrm rot="-5400000">
            <a:off x="8861426" y="6543677"/>
            <a:ext cx="422275" cy="66675"/>
          </a:xfrm>
          <a:prstGeom prst="rect">
            <a:avLst/>
          </a:prstGeom>
          <a:noFill/>
          <a:ln>
            <a:noFill/>
          </a:ln>
        </p:spPr>
        <p:txBody>
          <a:bodyPr spcFirstLastPara="1" wrap="square" lIns="0" tIns="0" rIns="0" bIns="0" anchor="t" anchorCtr="0">
            <a:noAutofit/>
          </a:bodyPr>
          <a:lstStyle/>
          <a:p>
            <a:pPr marL="0" marR="0" lvl="0" indent="0" algn="l" rtl="0">
              <a:lnSpc>
                <a:spcPct val="106000"/>
              </a:lnSpc>
              <a:spcBef>
                <a:spcPts val="0"/>
              </a:spcBef>
              <a:spcAft>
                <a:spcPts val="0"/>
              </a:spcAft>
              <a:buClr>
                <a:srgbClr val="000000"/>
              </a:buClr>
              <a:buSzPts val="3100"/>
              <a:buFont typeface="Arial"/>
              <a:buNone/>
            </a:pPr>
            <a:endParaRPr sz="3100" b="0" i="0" u="none" strike="noStrike" cap="none">
              <a:solidFill>
                <a:srgbClr val="AFAFAF"/>
              </a:solidFill>
              <a:latin typeface="Arial"/>
              <a:ea typeface="Arial"/>
              <a:cs typeface="Arial"/>
              <a:sym typeface="Arial"/>
            </a:endParaRPr>
          </a:p>
        </p:txBody>
      </p:sp>
      <p:cxnSp>
        <p:nvCxnSpPr>
          <p:cNvPr id="258" name="Google Shape;258;p57"/>
          <p:cNvCxnSpPr/>
          <p:nvPr/>
        </p:nvCxnSpPr>
        <p:spPr>
          <a:xfrm>
            <a:off x="469900" y="992188"/>
            <a:ext cx="8504238" cy="0"/>
          </a:xfrm>
          <a:prstGeom prst="straightConnector1">
            <a:avLst/>
          </a:prstGeom>
          <a:noFill/>
          <a:ln>
            <a:noFill/>
          </a:ln>
        </p:spPr>
      </p:cxnSp>
      <p:sp>
        <p:nvSpPr>
          <p:cNvPr id="259" name="Google Shape;259;p57"/>
          <p:cNvSpPr/>
          <p:nvPr/>
        </p:nvSpPr>
        <p:spPr>
          <a:xfrm>
            <a:off x="414339" y="6670419"/>
            <a:ext cx="268287" cy="92333"/>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000000"/>
                </a:solidFill>
                <a:latin typeface="Arial"/>
                <a:ea typeface="Arial"/>
                <a:cs typeface="Arial"/>
                <a:sym typeface="Arial"/>
              </a:rPr>
              <a:t>‹#›</a:t>
            </a:fld>
            <a:endParaRPr sz="600" b="0" i="0" u="none" strike="noStrike" cap="none">
              <a:solidFill>
                <a:srgbClr val="000000"/>
              </a:solidFill>
              <a:latin typeface="Arial"/>
              <a:ea typeface="Arial"/>
              <a:cs typeface="Arial"/>
              <a:sym typeface="Arial"/>
            </a:endParaRPr>
          </a:p>
        </p:txBody>
      </p:sp>
      <p:pic>
        <p:nvPicPr>
          <p:cNvPr id="260" name="Google Shape;260;p57"/>
          <p:cNvPicPr preferRelativeResize="0"/>
          <p:nvPr/>
        </p:nvPicPr>
        <p:blipFill rotWithShape="1">
          <a:blip r:embed="rId16">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1" name="Google Shape;261;p57"/>
          <p:cNvSpPr txBox="1"/>
          <p:nvPr/>
        </p:nvSpPr>
        <p:spPr>
          <a:xfrm>
            <a:off x="535399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p:nvPr/>
        </p:nvSpPr>
        <p:spPr>
          <a:xfrm>
            <a:off x="812960" y="812769"/>
            <a:ext cx="7518079" cy="2315593"/>
          </a:xfrm>
          <a:prstGeom prst="rect">
            <a:avLst/>
          </a:prstGeom>
          <a:noFill/>
          <a:ln>
            <a:noFill/>
          </a:ln>
        </p:spPr>
        <p:txBody>
          <a:bodyPr spcFirstLastPara="1" wrap="square" lIns="0" tIns="0" rIns="0" bIns="0" anchor="t" anchorCtr="0">
            <a:noAutofit/>
          </a:bodyPr>
          <a:lstStyle/>
          <a:p>
            <a:r>
              <a:rPr lang="en-US" sz="4400" b="1" i="0" u="none" strike="noStrike" cap="none" dirty="0">
                <a:solidFill>
                  <a:srgbClr val="C00000"/>
                </a:solidFill>
                <a:latin typeface="Arial"/>
                <a:ea typeface="Arial"/>
                <a:cs typeface="Arial"/>
                <a:sym typeface="Arial"/>
              </a:rPr>
              <a:t>Review Analysis of Product</a:t>
            </a:r>
            <a:endParaRPr lang="en-IN" sz="4400" dirty="0">
              <a:solidFill>
                <a:srgbClr val="C00000"/>
              </a:solidFill>
            </a:endParaRPr>
          </a:p>
          <a:p>
            <a:r>
              <a:rPr lang="en-IN" sz="4400" b="1" i="0" u="none" strike="noStrike" cap="none" dirty="0">
                <a:solidFill>
                  <a:srgbClr val="002776"/>
                </a:solidFill>
                <a:latin typeface="Verdana"/>
                <a:ea typeface="Verdana"/>
                <a:cs typeface="Verdana"/>
                <a:sym typeface="Verdana"/>
              </a:rPr>
              <a:t> 			</a:t>
            </a:r>
            <a:r>
              <a:rPr lang="en-IN" sz="4400" b="1" dirty="0">
                <a:solidFill>
                  <a:srgbClr val="002776"/>
                </a:solidFill>
                <a:latin typeface="Verdana"/>
                <a:ea typeface="Verdana"/>
                <a:cs typeface="Verdana"/>
                <a:sym typeface="Verdana"/>
              </a:rPr>
              <a:t> </a:t>
            </a:r>
            <a:r>
              <a:rPr lang="en-US" sz="3200" b="1" i="0" u="none" strike="noStrike" cap="none" dirty="0">
                <a:solidFill>
                  <a:srgbClr val="002776"/>
                </a:solidFill>
                <a:latin typeface="+mj-lt"/>
                <a:ea typeface="Verdana"/>
                <a:cs typeface="Verdana"/>
                <a:sym typeface="Verdana"/>
              </a:rPr>
              <a:t>Team - 1 </a:t>
            </a:r>
            <a:endParaRPr sz="3200" b="0" i="0" u="none" strike="noStrike" cap="none" dirty="0">
              <a:solidFill>
                <a:srgbClr val="000000"/>
              </a:solidFill>
              <a:latin typeface="+mj-lt"/>
              <a:ea typeface="Arial"/>
              <a:cs typeface="Arial"/>
              <a:sym typeface="Arial"/>
            </a:endParaRPr>
          </a:p>
          <a:p>
            <a:pPr>
              <a:buClr>
                <a:srgbClr val="002776"/>
              </a:buClr>
              <a:buSzPts val="2400"/>
            </a:pPr>
            <a:r>
              <a:rPr lang="en-US" sz="2400" b="1" i="0" u="none" strike="noStrike" cap="none" dirty="0">
                <a:solidFill>
                  <a:srgbClr val="002776"/>
                </a:solidFill>
                <a:latin typeface="Verdana"/>
                <a:ea typeface="Verdana"/>
                <a:cs typeface="Verdana"/>
                <a:sym typeface="Verdana"/>
              </a:rPr>
              <a:t>  </a:t>
            </a:r>
            <a:endParaRPr sz="1400" b="0" i="0" u="none" strike="noStrike" cap="none" dirty="0">
              <a:solidFill>
                <a:srgbClr val="000000"/>
              </a:solidFill>
              <a:latin typeface="Arial"/>
              <a:ea typeface="Arial"/>
              <a:cs typeface="Arial"/>
              <a:sym typeface="Arial"/>
            </a:endParaRPr>
          </a:p>
        </p:txBody>
      </p:sp>
      <p:pic>
        <p:nvPicPr>
          <p:cNvPr id="333" name="Google Shape;333;p1"/>
          <p:cNvPicPr preferRelativeResize="0"/>
          <p:nvPr/>
        </p:nvPicPr>
        <p:blipFill rotWithShape="1">
          <a:blip r:embed="rId3">
            <a:alphaModFix/>
          </a:blip>
          <a:srcRect/>
          <a:stretch/>
        </p:blipFill>
        <p:spPr>
          <a:xfrm>
            <a:off x="9144000" y="172574"/>
            <a:ext cx="1187051" cy="411359"/>
          </a:xfrm>
          <a:prstGeom prst="rect">
            <a:avLst/>
          </a:prstGeom>
          <a:noFill/>
          <a:ln>
            <a:noFill/>
          </a:ln>
        </p:spPr>
      </p:pic>
      <p:sp>
        <p:nvSpPr>
          <p:cNvPr id="2" name="TextBox 1">
            <a:extLst>
              <a:ext uri="{FF2B5EF4-FFF2-40B4-BE49-F238E27FC236}">
                <a16:creationId xmlns:a16="http://schemas.microsoft.com/office/drawing/2014/main" id="{9A619A30-1615-22F5-DCCD-CBF7A6955FA0}"/>
              </a:ext>
            </a:extLst>
          </p:cNvPr>
          <p:cNvSpPr txBox="1"/>
          <p:nvPr/>
        </p:nvSpPr>
        <p:spPr>
          <a:xfrm>
            <a:off x="-809297" y="3022478"/>
            <a:ext cx="5738648" cy="830997"/>
          </a:xfrm>
          <a:prstGeom prst="rect">
            <a:avLst/>
          </a:prstGeom>
          <a:noFill/>
        </p:spPr>
        <p:txBody>
          <a:bodyPr wrap="square" rtlCol="0">
            <a:spAutoFit/>
          </a:bodyPr>
          <a:lstStyle/>
          <a:p>
            <a:pPr>
              <a:buClr>
                <a:srgbClr val="002776"/>
              </a:buClr>
              <a:buSzPts val="2400"/>
            </a:pPr>
            <a:r>
              <a:rPr lang="en-US" sz="2400" b="1" i="0" u="none" strike="noStrike" cap="none" dirty="0">
                <a:solidFill>
                  <a:srgbClr val="002776"/>
                </a:solidFill>
                <a:latin typeface="+mj-lt"/>
                <a:ea typeface="Verdana"/>
                <a:cs typeface="Verdana"/>
                <a:sym typeface="Verdana"/>
              </a:rPr>
              <a:t>Mentor1:- </a:t>
            </a:r>
            <a:r>
              <a:rPr lang="en-US" sz="2400" b="0" i="0" dirty="0">
                <a:solidFill>
                  <a:srgbClr val="222222"/>
                </a:solidFill>
                <a:effectLst/>
                <a:latin typeface="+mj-lt"/>
                <a:ea typeface="Verdana" panose="020B0604030504040204" pitchFamily="34" charset="0"/>
                <a:cs typeface="Verdana" panose="020B0604030504040204" pitchFamily="34" charset="0"/>
              </a:rPr>
              <a:t>Varun Vennelaganti</a:t>
            </a:r>
            <a:endParaRPr lang="en-US" sz="2400" b="1" dirty="0">
              <a:solidFill>
                <a:srgbClr val="002776"/>
              </a:solidFill>
              <a:latin typeface="+mj-lt"/>
              <a:ea typeface="Verdana" panose="020B0604030504040204" pitchFamily="34" charset="0"/>
              <a:cs typeface="Verdana" panose="020B0604030504040204" pitchFamily="34" charset="0"/>
              <a:sym typeface="Verdana"/>
            </a:endParaRPr>
          </a:p>
          <a:p>
            <a:pPr>
              <a:buClr>
                <a:srgbClr val="002776"/>
              </a:buClr>
              <a:buSzPts val="2400"/>
            </a:pPr>
            <a:r>
              <a:rPr lang="en-US" sz="2400" b="1" dirty="0">
                <a:solidFill>
                  <a:srgbClr val="002776"/>
                </a:solidFill>
                <a:latin typeface="+mj-lt"/>
                <a:ea typeface="Verdana"/>
                <a:cs typeface="Verdana"/>
                <a:sym typeface="Verdana"/>
              </a:rPr>
              <a:t>Mentor2:- </a:t>
            </a:r>
            <a:r>
              <a:rPr lang="en-US" sz="2400" dirty="0">
                <a:solidFill>
                  <a:schemeClr val="tx1"/>
                </a:solidFill>
                <a:latin typeface="+mj-lt"/>
                <a:ea typeface="Verdana"/>
                <a:cs typeface="Verdana"/>
                <a:sym typeface="Verdana"/>
              </a:rPr>
              <a:t>Deepika P</a:t>
            </a:r>
            <a:endParaRPr lang="en-US" sz="2400" i="0" u="none" strike="noStrike" cap="none" dirty="0">
              <a:solidFill>
                <a:schemeClr val="tx1"/>
              </a:solidFill>
              <a:latin typeface="+mj-lt"/>
              <a:ea typeface="Arial"/>
              <a:cs typeface="Arial"/>
              <a:sym typeface="Arial"/>
            </a:endParaRPr>
          </a:p>
        </p:txBody>
      </p:sp>
      <p:sp>
        <p:nvSpPr>
          <p:cNvPr id="3" name="TextBox 2">
            <a:extLst>
              <a:ext uri="{FF2B5EF4-FFF2-40B4-BE49-F238E27FC236}">
                <a16:creationId xmlns:a16="http://schemas.microsoft.com/office/drawing/2014/main" id="{299A3441-DF42-EBCC-B7D6-A014626CA85F}"/>
              </a:ext>
            </a:extLst>
          </p:cNvPr>
          <p:cNvSpPr txBox="1"/>
          <p:nvPr/>
        </p:nvSpPr>
        <p:spPr>
          <a:xfrm>
            <a:off x="6551608" y="3022478"/>
            <a:ext cx="3825766" cy="2554545"/>
          </a:xfrm>
          <a:prstGeom prst="rect">
            <a:avLst/>
          </a:prstGeom>
          <a:noFill/>
        </p:spPr>
        <p:txBody>
          <a:bodyPr wrap="square" rtlCol="0">
            <a:spAutoFit/>
          </a:bodyPr>
          <a:lstStyle/>
          <a:p>
            <a:r>
              <a:rPr lang="en-US" sz="2000" b="1" dirty="0">
                <a:solidFill>
                  <a:schemeClr val="accent5">
                    <a:lumMod val="75000"/>
                  </a:schemeClr>
                </a:solidFill>
              </a:rPr>
              <a:t>Group Member:-</a:t>
            </a:r>
          </a:p>
          <a:p>
            <a:pPr marL="342900" indent="-342900">
              <a:buAutoNum type="arabicPeriod"/>
            </a:pPr>
            <a:r>
              <a:rPr lang="en-US" sz="2000" dirty="0"/>
              <a:t>Ashutosh Jha</a:t>
            </a:r>
          </a:p>
          <a:p>
            <a:pPr marL="342900" indent="-342900">
              <a:buAutoNum type="arabicPeriod"/>
            </a:pPr>
            <a:r>
              <a:rPr lang="en-US" sz="2000" dirty="0"/>
              <a:t>Sameer Herkal</a:t>
            </a:r>
          </a:p>
          <a:p>
            <a:pPr marL="342900" indent="-342900">
              <a:buAutoNum type="arabicPeriod"/>
            </a:pPr>
            <a:r>
              <a:rPr lang="en-US" sz="2000" dirty="0"/>
              <a:t>Suresh Solanki</a:t>
            </a:r>
          </a:p>
          <a:p>
            <a:pPr marL="342900" indent="-342900">
              <a:buAutoNum type="arabicPeriod"/>
            </a:pPr>
            <a:r>
              <a:rPr lang="en-US" sz="2000" dirty="0"/>
              <a:t>Aditya Mhadye</a:t>
            </a:r>
          </a:p>
          <a:p>
            <a:pPr marL="342900" indent="-342900">
              <a:buAutoNum type="arabicPeriod"/>
            </a:pPr>
            <a:r>
              <a:rPr lang="en-US" sz="2000" dirty="0"/>
              <a:t>Apeksha Singh</a:t>
            </a:r>
          </a:p>
          <a:p>
            <a:pPr marL="342900" indent="-342900">
              <a:buAutoNum type="arabicPeriod"/>
            </a:pPr>
            <a:r>
              <a:rPr lang="en-US" sz="2000" dirty="0"/>
              <a:t>More Murali Krishna</a:t>
            </a:r>
          </a:p>
          <a:p>
            <a:pPr marL="342900" indent="-342900">
              <a:buAutoNum type="arabicPeriod"/>
            </a:pPr>
            <a:r>
              <a:rPr lang="en-US" sz="2000" dirty="0"/>
              <a:t>Vivek Naredla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9"/>
          <p:cNvSpPr txBox="1"/>
          <p:nvPr/>
        </p:nvSpPr>
        <p:spPr>
          <a:xfrm>
            <a:off x="1878677" y="485864"/>
            <a:ext cx="629273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3.Exploratory Data Analysis (EDA)</a:t>
            </a:r>
            <a:endParaRPr lang="en-US" sz="1400" b="0" i="0" u="none" strike="noStrike" cap="none" dirty="0">
              <a:solidFill>
                <a:srgbClr val="000000"/>
              </a:solidFill>
              <a:latin typeface="Arial"/>
              <a:ea typeface="Arial"/>
              <a:cs typeface="Arial"/>
              <a:sym typeface="Arial"/>
            </a:endParaRPr>
          </a:p>
        </p:txBody>
      </p:sp>
      <p:pic>
        <p:nvPicPr>
          <p:cNvPr id="400" name="Google Shape;400;p9"/>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B82EEA93-0A57-55B5-7713-0A0B12C8DE51}"/>
              </a:ext>
            </a:extLst>
          </p:cNvPr>
          <p:cNvSpPr txBox="1"/>
          <p:nvPr/>
        </p:nvSpPr>
        <p:spPr>
          <a:xfrm>
            <a:off x="3296898" y="1004449"/>
            <a:ext cx="2746456" cy="400110"/>
          </a:xfrm>
          <a:prstGeom prst="rect">
            <a:avLst/>
          </a:prstGeom>
          <a:noFill/>
        </p:spPr>
        <p:txBody>
          <a:bodyPr wrap="square">
            <a:spAutoFit/>
          </a:bodyPr>
          <a:lstStyle/>
          <a:p>
            <a:pPr algn="l"/>
            <a:r>
              <a:rPr lang="en-IN" sz="2000" b="1" dirty="0">
                <a:solidFill>
                  <a:srgbClr val="C00000"/>
                </a:solidFill>
                <a:latin typeface="Helvetica Neue" panose="02000503000000020004" pitchFamily="2" charset="0"/>
              </a:rPr>
              <a:t>3.4. N-gram Analysis</a:t>
            </a:r>
            <a:endParaRPr lang="en-IN" sz="2000" b="1" i="0" dirty="0">
              <a:solidFill>
                <a:srgbClr val="C00000"/>
              </a:solidFill>
              <a:effectLst/>
              <a:latin typeface="Helvetica Neue" panose="02000503000000020004" pitchFamily="2" charset="0"/>
            </a:endParaRPr>
          </a:p>
        </p:txBody>
      </p:sp>
      <p:sp>
        <p:nvSpPr>
          <p:cNvPr id="4" name="TextBox 3">
            <a:extLst>
              <a:ext uri="{FF2B5EF4-FFF2-40B4-BE49-F238E27FC236}">
                <a16:creationId xmlns:a16="http://schemas.microsoft.com/office/drawing/2014/main" id="{14D33C83-B032-09AF-B498-9A2513E31B2B}"/>
              </a:ext>
            </a:extLst>
          </p:cNvPr>
          <p:cNvSpPr txBox="1"/>
          <p:nvPr/>
        </p:nvSpPr>
        <p:spPr>
          <a:xfrm>
            <a:off x="3503956" y="1437418"/>
            <a:ext cx="2539398" cy="307777"/>
          </a:xfrm>
          <a:prstGeom prst="rect">
            <a:avLst/>
          </a:prstGeom>
          <a:noFill/>
        </p:spPr>
        <p:txBody>
          <a:bodyPr wrap="square">
            <a:spAutoFit/>
          </a:bodyPr>
          <a:lstStyle/>
          <a:p>
            <a:r>
              <a:rPr lang="en-US" dirty="0">
                <a:solidFill>
                  <a:srgbClr val="00B050"/>
                </a:solidFill>
              </a:rPr>
              <a:t>3.4</a:t>
            </a:r>
            <a:r>
              <a:rPr lang="en-US" sz="1400" dirty="0">
                <a:solidFill>
                  <a:srgbClr val="00B050"/>
                </a:solidFill>
              </a:rPr>
              <a:t>.1 Mono-Gram Analysis</a:t>
            </a:r>
          </a:p>
        </p:txBody>
      </p:sp>
      <p:pic>
        <p:nvPicPr>
          <p:cNvPr id="8" name="Picture 7" descr="Graphical user interface&#10;&#10;Description automatically generated with medium confidence">
            <a:extLst>
              <a:ext uri="{FF2B5EF4-FFF2-40B4-BE49-F238E27FC236}">
                <a16:creationId xmlns:a16="http://schemas.microsoft.com/office/drawing/2014/main" id="{2ED25CF0-0AB2-11F1-7627-B952403A3138}"/>
              </a:ext>
            </a:extLst>
          </p:cNvPr>
          <p:cNvPicPr>
            <a:picLocks noChangeAspect="1"/>
          </p:cNvPicPr>
          <p:nvPr/>
        </p:nvPicPr>
        <p:blipFill rotWithShape="1">
          <a:blip r:embed="rId4"/>
          <a:srcRect l="19038" t="30331" r="24706" b="22097"/>
          <a:stretch/>
        </p:blipFill>
        <p:spPr>
          <a:xfrm>
            <a:off x="1487977" y="1903352"/>
            <a:ext cx="6683433" cy="3574474"/>
          </a:xfrm>
          <a:prstGeom prst="rect">
            <a:avLst/>
          </a:prstGeom>
        </p:spPr>
      </p:pic>
    </p:spTree>
    <p:extLst>
      <p:ext uri="{BB962C8B-B14F-4D97-AF65-F5344CB8AC3E}">
        <p14:creationId xmlns:p14="http://schemas.microsoft.com/office/powerpoint/2010/main" val="3041187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9"/>
          <p:cNvSpPr txBox="1"/>
          <p:nvPr/>
        </p:nvSpPr>
        <p:spPr>
          <a:xfrm>
            <a:off x="1878677" y="485864"/>
            <a:ext cx="629273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3.Exploratory Data Analysis (EDA)</a:t>
            </a:r>
            <a:endParaRPr lang="en-US" sz="1400" b="0" i="0" u="none" strike="noStrike" cap="none" dirty="0">
              <a:solidFill>
                <a:srgbClr val="000000"/>
              </a:solidFill>
              <a:latin typeface="Arial"/>
              <a:ea typeface="Arial"/>
              <a:cs typeface="Arial"/>
              <a:sym typeface="Arial"/>
            </a:endParaRPr>
          </a:p>
        </p:txBody>
      </p:sp>
      <p:pic>
        <p:nvPicPr>
          <p:cNvPr id="400" name="Google Shape;400;p9"/>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B82EEA93-0A57-55B5-7713-0A0B12C8DE51}"/>
              </a:ext>
            </a:extLst>
          </p:cNvPr>
          <p:cNvSpPr txBox="1"/>
          <p:nvPr/>
        </p:nvSpPr>
        <p:spPr>
          <a:xfrm>
            <a:off x="3296898" y="1004449"/>
            <a:ext cx="2746456" cy="400110"/>
          </a:xfrm>
          <a:prstGeom prst="rect">
            <a:avLst/>
          </a:prstGeom>
          <a:noFill/>
        </p:spPr>
        <p:txBody>
          <a:bodyPr wrap="square">
            <a:spAutoFit/>
          </a:bodyPr>
          <a:lstStyle/>
          <a:p>
            <a:pPr algn="l"/>
            <a:r>
              <a:rPr lang="en-IN" sz="2000" b="1" dirty="0">
                <a:solidFill>
                  <a:srgbClr val="C00000"/>
                </a:solidFill>
                <a:latin typeface="Helvetica Neue" panose="02000503000000020004" pitchFamily="2" charset="0"/>
              </a:rPr>
              <a:t>3.4. N-gram Analysis</a:t>
            </a:r>
            <a:endParaRPr lang="en-IN" sz="2000" b="1" i="0" dirty="0">
              <a:solidFill>
                <a:srgbClr val="C00000"/>
              </a:solidFill>
              <a:effectLst/>
              <a:latin typeface="Helvetica Neue" panose="02000503000000020004" pitchFamily="2" charset="0"/>
            </a:endParaRPr>
          </a:p>
        </p:txBody>
      </p:sp>
      <p:sp>
        <p:nvSpPr>
          <p:cNvPr id="4" name="TextBox 3">
            <a:extLst>
              <a:ext uri="{FF2B5EF4-FFF2-40B4-BE49-F238E27FC236}">
                <a16:creationId xmlns:a16="http://schemas.microsoft.com/office/drawing/2014/main" id="{14D33C83-B032-09AF-B498-9A2513E31B2B}"/>
              </a:ext>
            </a:extLst>
          </p:cNvPr>
          <p:cNvSpPr txBox="1"/>
          <p:nvPr/>
        </p:nvSpPr>
        <p:spPr>
          <a:xfrm>
            <a:off x="3503956" y="1437418"/>
            <a:ext cx="2539398" cy="307777"/>
          </a:xfrm>
          <a:prstGeom prst="rect">
            <a:avLst/>
          </a:prstGeom>
          <a:noFill/>
        </p:spPr>
        <p:txBody>
          <a:bodyPr wrap="square">
            <a:spAutoFit/>
          </a:bodyPr>
          <a:lstStyle/>
          <a:p>
            <a:r>
              <a:rPr lang="en-US" dirty="0">
                <a:solidFill>
                  <a:srgbClr val="00B050"/>
                </a:solidFill>
              </a:rPr>
              <a:t>3.4</a:t>
            </a:r>
            <a:r>
              <a:rPr lang="en-US" sz="1400" dirty="0">
                <a:solidFill>
                  <a:srgbClr val="00B050"/>
                </a:solidFill>
              </a:rPr>
              <a:t>.1 Mono-Gram Analysis</a:t>
            </a:r>
          </a:p>
        </p:txBody>
      </p:sp>
      <p:pic>
        <p:nvPicPr>
          <p:cNvPr id="5" name="Picture 4" descr="Chart&#10;&#10;Description automatically generated">
            <a:extLst>
              <a:ext uri="{FF2B5EF4-FFF2-40B4-BE49-F238E27FC236}">
                <a16:creationId xmlns:a16="http://schemas.microsoft.com/office/drawing/2014/main" id="{4712EB5F-7205-321C-DAE3-494A275F21E0}"/>
              </a:ext>
            </a:extLst>
          </p:cNvPr>
          <p:cNvPicPr>
            <a:picLocks noChangeAspect="1"/>
          </p:cNvPicPr>
          <p:nvPr/>
        </p:nvPicPr>
        <p:blipFill rotWithShape="1">
          <a:blip r:embed="rId4"/>
          <a:srcRect l="19038" t="41284" r="24706" b="19872"/>
          <a:stretch/>
        </p:blipFill>
        <p:spPr>
          <a:xfrm>
            <a:off x="1110650" y="1923144"/>
            <a:ext cx="6961007" cy="3497438"/>
          </a:xfrm>
          <a:prstGeom prst="rect">
            <a:avLst/>
          </a:prstGeom>
        </p:spPr>
      </p:pic>
    </p:spTree>
    <p:extLst>
      <p:ext uri="{BB962C8B-B14F-4D97-AF65-F5344CB8AC3E}">
        <p14:creationId xmlns:p14="http://schemas.microsoft.com/office/powerpoint/2010/main" val="1638450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9"/>
          <p:cNvSpPr txBox="1"/>
          <p:nvPr/>
        </p:nvSpPr>
        <p:spPr>
          <a:xfrm>
            <a:off x="1878677" y="485864"/>
            <a:ext cx="629273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3.Exploratory Data Analysis (EDA)</a:t>
            </a:r>
            <a:endParaRPr lang="en-US" sz="1400" b="0" i="0" u="none" strike="noStrike" cap="none" dirty="0">
              <a:solidFill>
                <a:srgbClr val="000000"/>
              </a:solidFill>
              <a:latin typeface="Arial"/>
              <a:ea typeface="Arial"/>
              <a:cs typeface="Arial"/>
              <a:sym typeface="Arial"/>
            </a:endParaRPr>
          </a:p>
        </p:txBody>
      </p:sp>
      <p:pic>
        <p:nvPicPr>
          <p:cNvPr id="400" name="Google Shape;400;p9"/>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B82EEA93-0A57-55B5-7713-0A0B12C8DE51}"/>
              </a:ext>
            </a:extLst>
          </p:cNvPr>
          <p:cNvSpPr txBox="1"/>
          <p:nvPr/>
        </p:nvSpPr>
        <p:spPr>
          <a:xfrm>
            <a:off x="3296898" y="1004449"/>
            <a:ext cx="2746456" cy="400110"/>
          </a:xfrm>
          <a:prstGeom prst="rect">
            <a:avLst/>
          </a:prstGeom>
          <a:noFill/>
        </p:spPr>
        <p:txBody>
          <a:bodyPr wrap="square">
            <a:spAutoFit/>
          </a:bodyPr>
          <a:lstStyle/>
          <a:p>
            <a:pPr algn="l"/>
            <a:r>
              <a:rPr lang="en-IN" sz="2000" b="1" dirty="0">
                <a:solidFill>
                  <a:srgbClr val="C00000"/>
                </a:solidFill>
                <a:latin typeface="Helvetica Neue" panose="02000503000000020004" pitchFamily="2" charset="0"/>
              </a:rPr>
              <a:t>3.4. N-gram Analysis</a:t>
            </a:r>
            <a:endParaRPr lang="en-IN" sz="2000" b="1" i="0" dirty="0">
              <a:solidFill>
                <a:srgbClr val="C00000"/>
              </a:solidFill>
              <a:effectLst/>
              <a:latin typeface="Helvetica Neue" panose="02000503000000020004" pitchFamily="2" charset="0"/>
            </a:endParaRPr>
          </a:p>
        </p:txBody>
      </p:sp>
      <p:sp>
        <p:nvSpPr>
          <p:cNvPr id="4" name="TextBox 3">
            <a:extLst>
              <a:ext uri="{FF2B5EF4-FFF2-40B4-BE49-F238E27FC236}">
                <a16:creationId xmlns:a16="http://schemas.microsoft.com/office/drawing/2014/main" id="{14D33C83-B032-09AF-B498-9A2513E31B2B}"/>
              </a:ext>
            </a:extLst>
          </p:cNvPr>
          <p:cNvSpPr txBox="1"/>
          <p:nvPr/>
        </p:nvSpPr>
        <p:spPr>
          <a:xfrm>
            <a:off x="3503956" y="1437418"/>
            <a:ext cx="2539398" cy="307777"/>
          </a:xfrm>
          <a:prstGeom prst="rect">
            <a:avLst/>
          </a:prstGeom>
          <a:noFill/>
        </p:spPr>
        <p:txBody>
          <a:bodyPr wrap="square">
            <a:spAutoFit/>
          </a:bodyPr>
          <a:lstStyle/>
          <a:p>
            <a:r>
              <a:rPr lang="en-US" dirty="0">
                <a:solidFill>
                  <a:srgbClr val="00B050"/>
                </a:solidFill>
              </a:rPr>
              <a:t>3.4.1</a:t>
            </a:r>
            <a:r>
              <a:rPr lang="en-US" sz="1400" dirty="0">
                <a:solidFill>
                  <a:srgbClr val="00B050"/>
                </a:solidFill>
              </a:rPr>
              <a:t> Mono-Gram Analysis</a:t>
            </a:r>
          </a:p>
        </p:txBody>
      </p:sp>
      <p:pic>
        <p:nvPicPr>
          <p:cNvPr id="6" name="Picture 5" descr="Chart&#10;&#10;Description automatically generated">
            <a:extLst>
              <a:ext uri="{FF2B5EF4-FFF2-40B4-BE49-F238E27FC236}">
                <a16:creationId xmlns:a16="http://schemas.microsoft.com/office/drawing/2014/main" id="{CD6EF869-201E-F565-5C73-BC8CECF76F45}"/>
              </a:ext>
            </a:extLst>
          </p:cNvPr>
          <p:cNvPicPr>
            <a:picLocks noChangeAspect="1"/>
          </p:cNvPicPr>
          <p:nvPr/>
        </p:nvPicPr>
        <p:blipFill rotWithShape="1">
          <a:blip r:embed="rId4"/>
          <a:srcRect l="19038" t="33069" r="24920" b="27914"/>
          <a:stretch/>
        </p:blipFill>
        <p:spPr>
          <a:xfrm>
            <a:off x="1116782" y="1870158"/>
            <a:ext cx="7146069" cy="3242648"/>
          </a:xfrm>
          <a:prstGeom prst="rect">
            <a:avLst/>
          </a:prstGeom>
        </p:spPr>
      </p:pic>
      <p:sp>
        <p:nvSpPr>
          <p:cNvPr id="8" name="TextBox 7">
            <a:extLst>
              <a:ext uri="{FF2B5EF4-FFF2-40B4-BE49-F238E27FC236}">
                <a16:creationId xmlns:a16="http://schemas.microsoft.com/office/drawing/2014/main" id="{9617B335-E006-4234-11FB-BD03D884084F}"/>
              </a:ext>
            </a:extLst>
          </p:cNvPr>
          <p:cNvSpPr txBox="1"/>
          <p:nvPr/>
        </p:nvSpPr>
        <p:spPr>
          <a:xfrm>
            <a:off x="886743" y="5209073"/>
            <a:ext cx="7606146" cy="738664"/>
          </a:xfrm>
          <a:prstGeom prst="rect">
            <a:avLst/>
          </a:prstGeom>
          <a:noFill/>
        </p:spPr>
        <p:txBody>
          <a:bodyPr wrap="square">
            <a:spAutoFit/>
          </a:bodyPr>
          <a:lstStyle/>
          <a:p>
            <a:pPr marL="285750" indent="-285750">
              <a:buFont typeface="Arial" panose="020B0604020202020204" pitchFamily="34" charset="0"/>
              <a:buChar char="•"/>
            </a:pPr>
            <a:r>
              <a:rPr lang="en-US" dirty="0"/>
              <a:t>Insights:</a:t>
            </a:r>
          </a:p>
          <a:p>
            <a:r>
              <a:rPr lang="en-US" dirty="0"/>
              <a:t>1. As we see, the words doesn't match with the sentiment except few. Through monogram we can't judge a sentiment based on one word. So, let's try with frequent two words.</a:t>
            </a:r>
          </a:p>
        </p:txBody>
      </p:sp>
    </p:spTree>
    <p:extLst>
      <p:ext uri="{BB962C8B-B14F-4D97-AF65-F5344CB8AC3E}">
        <p14:creationId xmlns:p14="http://schemas.microsoft.com/office/powerpoint/2010/main" val="2126790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9"/>
          <p:cNvSpPr txBox="1"/>
          <p:nvPr/>
        </p:nvSpPr>
        <p:spPr>
          <a:xfrm>
            <a:off x="1878677" y="485864"/>
            <a:ext cx="629273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3.Exploratory Data Analysis (EDA)</a:t>
            </a:r>
            <a:endParaRPr lang="en-US" sz="1400" b="0" i="0" u="none" strike="noStrike" cap="none" dirty="0">
              <a:solidFill>
                <a:srgbClr val="000000"/>
              </a:solidFill>
              <a:latin typeface="Arial"/>
              <a:ea typeface="Arial"/>
              <a:cs typeface="Arial"/>
              <a:sym typeface="Arial"/>
            </a:endParaRPr>
          </a:p>
        </p:txBody>
      </p:sp>
      <p:pic>
        <p:nvPicPr>
          <p:cNvPr id="400" name="Google Shape;400;p9"/>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B82EEA93-0A57-55B5-7713-0A0B12C8DE51}"/>
              </a:ext>
            </a:extLst>
          </p:cNvPr>
          <p:cNvSpPr txBox="1"/>
          <p:nvPr/>
        </p:nvSpPr>
        <p:spPr>
          <a:xfrm>
            <a:off x="3296898" y="1004449"/>
            <a:ext cx="2746456" cy="400110"/>
          </a:xfrm>
          <a:prstGeom prst="rect">
            <a:avLst/>
          </a:prstGeom>
          <a:noFill/>
        </p:spPr>
        <p:txBody>
          <a:bodyPr wrap="square">
            <a:spAutoFit/>
          </a:bodyPr>
          <a:lstStyle/>
          <a:p>
            <a:pPr algn="l"/>
            <a:r>
              <a:rPr lang="en-IN" sz="2000" b="1" dirty="0">
                <a:solidFill>
                  <a:srgbClr val="C00000"/>
                </a:solidFill>
                <a:latin typeface="Helvetica Neue" panose="02000503000000020004" pitchFamily="2" charset="0"/>
              </a:rPr>
              <a:t>3.4. N-gram Analysis</a:t>
            </a:r>
            <a:endParaRPr lang="en-IN" sz="2000" b="1" i="0" dirty="0">
              <a:solidFill>
                <a:srgbClr val="C00000"/>
              </a:solidFill>
              <a:effectLst/>
              <a:latin typeface="Helvetica Neue" panose="02000503000000020004" pitchFamily="2" charset="0"/>
            </a:endParaRPr>
          </a:p>
        </p:txBody>
      </p:sp>
      <p:sp>
        <p:nvSpPr>
          <p:cNvPr id="4" name="TextBox 3">
            <a:extLst>
              <a:ext uri="{FF2B5EF4-FFF2-40B4-BE49-F238E27FC236}">
                <a16:creationId xmlns:a16="http://schemas.microsoft.com/office/drawing/2014/main" id="{14D33C83-B032-09AF-B498-9A2513E31B2B}"/>
              </a:ext>
            </a:extLst>
          </p:cNvPr>
          <p:cNvSpPr txBox="1"/>
          <p:nvPr/>
        </p:nvSpPr>
        <p:spPr>
          <a:xfrm>
            <a:off x="3503956" y="1437418"/>
            <a:ext cx="2539398" cy="307777"/>
          </a:xfrm>
          <a:prstGeom prst="rect">
            <a:avLst/>
          </a:prstGeom>
          <a:noFill/>
        </p:spPr>
        <p:txBody>
          <a:bodyPr wrap="square">
            <a:spAutoFit/>
          </a:bodyPr>
          <a:lstStyle/>
          <a:p>
            <a:r>
              <a:rPr lang="en-US" dirty="0">
                <a:solidFill>
                  <a:srgbClr val="00B050"/>
                </a:solidFill>
              </a:rPr>
              <a:t>3.4</a:t>
            </a:r>
            <a:r>
              <a:rPr lang="en-US" sz="1400" dirty="0">
                <a:solidFill>
                  <a:srgbClr val="00B050"/>
                </a:solidFill>
              </a:rPr>
              <a:t>.2 </a:t>
            </a:r>
            <a:r>
              <a:rPr lang="en-US" dirty="0">
                <a:solidFill>
                  <a:srgbClr val="00B050"/>
                </a:solidFill>
              </a:rPr>
              <a:t>BI-</a:t>
            </a:r>
            <a:r>
              <a:rPr lang="en-US" sz="1400" dirty="0">
                <a:solidFill>
                  <a:srgbClr val="00B050"/>
                </a:solidFill>
              </a:rPr>
              <a:t>Gram Analysis</a:t>
            </a:r>
          </a:p>
        </p:txBody>
      </p:sp>
      <p:pic>
        <p:nvPicPr>
          <p:cNvPr id="5" name="Picture 4" descr="Graphical user interface&#10;&#10;Description automatically generated">
            <a:extLst>
              <a:ext uri="{FF2B5EF4-FFF2-40B4-BE49-F238E27FC236}">
                <a16:creationId xmlns:a16="http://schemas.microsoft.com/office/drawing/2014/main" id="{45FA4BE7-5516-9571-5885-4E19758B11A6}"/>
              </a:ext>
            </a:extLst>
          </p:cNvPr>
          <p:cNvPicPr>
            <a:picLocks noChangeAspect="1"/>
          </p:cNvPicPr>
          <p:nvPr/>
        </p:nvPicPr>
        <p:blipFill rotWithShape="1">
          <a:blip r:embed="rId4"/>
          <a:srcRect l="20214" t="30845" r="31231" b="36813"/>
          <a:stretch/>
        </p:blipFill>
        <p:spPr>
          <a:xfrm>
            <a:off x="1421473" y="1923144"/>
            <a:ext cx="6442365" cy="3350714"/>
          </a:xfrm>
          <a:prstGeom prst="rect">
            <a:avLst/>
          </a:prstGeom>
        </p:spPr>
      </p:pic>
    </p:spTree>
    <p:extLst>
      <p:ext uri="{BB962C8B-B14F-4D97-AF65-F5344CB8AC3E}">
        <p14:creationId xmlns:p14="http://schemas.microsoft.com/office/powerpoint/2010/main" val="1585301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9"/>
          <p:cNvSpPr txBox="1"/>
          <p:nvPr/>
        </p:nvSpPr>
        <p:spPr>
          <a:xfrm>
            <a:off x="1878677" y="485864"/>
            <a:ext cx="629273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3.Exploratory Data Analysis (EDA)</a:t>
            </a:r>
            <a:endParaRPr lang="en-US" sz="1400" b="0" i="0" u="none" strike="noStrike" cap="none" dirty="0">
              <a:solidFill>
                <a:srgbClr val="000000"/>
              </a:solidFill>
              <a:latin typeface="Arial"/>
              <a:ea typeface="Arial"/>
              <a:cs typeface="Arial"/>
              <a:sym typeface="Arial"/>
            </a:endParaRPr>
          </a:p>
        </p:txBody>
      </p:sp>
      <p:pic>
        <p:nvPicPr>
          <p:cNvPr id="400" name="Google Shape;400;p9"/>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B82EEA93-0A57-55B5-7713-0A0B12C8DE51}"/>
              </a:ext>
            </a:extLst>
          </p:cNvPr>
          <p:cNvSpPr txBox="1"/>
          <p:nvPr/>
        </p:nvSpPr>
        <p:spPr>
          <a:xfrm>
            <a:off x="3296898" y="1004449"/>
            <a:ext cx="2746456" cy="400110"/>
          </a:xfrm>
          <a:prstGeom prst="rect">
            <a:avLst/>
          </a:prstGeom>
          <a:noFill/>
        </p:spPr>
        <p:txBody>
          <a:bodyPr wrap="square">
            <a:spAutoFit/>
          </a:bodyPr>
          <a:lstStyle/>
          <a:p>
            <a:pPr algn="l"/>
            <a:r>
              <a:rPr lang="en-IN" sz="2000" b="1" dirty="0">
                <a:solidFill>
                  <a:srgbClr val="C00000"/>
                </a:solidFill>
                <a:latin typeface="Helvetica Neue" panose="02000503000000020004" pitchFamily="2" charset="0"/>
              </a:rPr>
              <a:t>3.4. N-gram Analysis</a:t>
            </a:r>
            <a:endParaRPr lang="en-IN" sz="2000" b="1" i="0" dirty="0">
              <a:solidFill>
                <a:srgbClr val="C00000"/>
              </a:solidFill>
              <a:effectLst/>
              <a:latin typeface="Helvetica Neue" panose="02000503000000020004" pitchFamily="2" charset="0"/>
            </a:endParaRPr>
          </a:p>
        </p:txBody>
      </p:sp>
      <p:sp>
        <p:nvSpPr>
          <p:cNvPr id="4" name="TextBox 3">
            <a:extLst>
              <a:ext uri="{FF2B5EF4-FFF2-40B4-BE49-F238E27FC236}">
                <a16:creationId xmlns:a16="http://schemas.microsoft.com/office/drawing/2014/main" id="{14D33C83-B032-09AF-B498-9A2513E31B2B}"/>
              </a:ext>
            </a:extLst>
          </p:cNvPr>
          <p:cNvSpPr txBox="1"/>
          <p:nvPr/>
        </p:nvSpPr>
        <p:spPr>
          <a:xfrm>
            <a:off x="3503956" y="1437418"/>
            <a:ext cx="2539398" cy="307777"/>
          </a:xfrm>
          <a:prstGeom prst="rect">
            <a:avLst/>
          </a:prstGeom>
          <a:noFill/>
        </p:spPr>
        <p:txBody>
          <a:bodyPr wrap="square">
            <a:spAutoFit/>
          </a:bodyPr>
          <a:lstStyle/>
          <a:p>
            <a:r>
              <a:rPr lang="en-US" dirty="0">
                <a:solidFill>
                  <a:srgbClr val="00B050"/>
                </a:solidFill>
              </a:rPr>
              <a:t>3.4.</a:t>
            </a:r>
            <a:r>
              <a:rPr lang="en-US" sz="1400" dirty="0">
                <a:solidFill>
                  <a:srgbClr val="00B050"/>
                </a:solidFill>
              </a:rPr>
              <a:t>2 </a:t>
            </a:r>
            <a:r>
              <a:rPr lang="en-US" dirty="0">
                <a:solidFill>
                  <a:srgbClr val="00B050"/>
                </a:solidFill>
              </a:rPr>
              <a:t>BI-</a:t>
            </a:r>
            <a:r>
              <a:rPr lang="en-US" sz="1400" dirty="0">
                <a:solidFill>
                  <a:srgbClr val="00B050"/>
                </a:solidFill>
              </a:rPr>
              <a:t>Gram Analysis</a:t>
            </a:r>
          </a:p>
        </p:txBody>
      </p:sp>
      <p:pic>
        <p:nvPicPr>
          <p:cNvPr id="6" name="Picture 5" descr="Graphical user interface&#10;&#10;Description automatically generated">
            <a:extLst>
              <a:ext uri="{FF2B5EF4-FFF2-40B4-BE49-F238E27FC236}">
                <a16:creationId xmlns:a16="http://schemas.microsoft.com/office/drawing/2014/main" id="{C9F3E5E5-DD87-C1FC-13B7-745FF90E5E21}"/>
              </a:ext>
            </a:extLst>
          </p:cNvPr>
          <p:cNvPicPr>
            <a:picLocks noChangeAspect="1"/>
          </p:cNvPicPr>
          <p:nvPr/>
        </p:nvPicPr>
        <p:blipFill rotWithShape="1">
          <a:blip r:embed="rId4"/>
          <a:srcRect l="19038" t="62674" r="32193" b="5155"/>
          <a:stretch/>
        </p:blipFill>
        <p:spPr>
          <a:xfrm>
            <a:off x="1340499" y="1923144"/>
            <a:ext cx="6866312" cy="3338812"/>
          </a:xfrm>
          <a:prstGeom prst="rect">
            <a:avLst/>
          </a:prstGeom>
        </p:spPr>
      </p:pic>
    </p:spTree>
    <p:extLst>
      <p:ext uri="{BB962C8B-B14F-4D97-AF65-F5344CB8AC3E}">
        <p14:creationId xmlns:p14="http://schemas.microsoft.com/office/powerpoint/2010/main" val="1315994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9"/>
          <p:cNvSpPr txBox="1"/>
          <p:nvPr/>
        </p:nvSpPr>
        <p:spPr>
          <a:xfrm>
            <a:off x="1878677" y="485864"/>
            <a:ext cx="629273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3.Exploratory Data Analysis (EDA)</a:t>
            </a:r>
            <a:endParaRPr lang="en-US" sz="1400" b="0" i="0" u="none" strike="noStrike" cap="none" dirty="0">
              <a:solidFill>
                <a:srgbClr val="000000"/>
              </a:solidFill>
              <a:latin typeface="Arial"/>
              <a:ea typeface="Arial"/>
              <a:cs typeface="Arial"/>
              <a:sym typeface="Arial"/>
            </a:endParaRPr>
          </a:p>
        </p:txBody>
      </p:sp>
      <p:pic>
        <p:nvPicPr>
          <p:cNvPr id="400" name="Google Shape;400;p9"/>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B82EEA93-0A57-55B5-7713-0A0B12C8DE51}"/>
              </a:ext>
            </a:extLst>
          </p:cNvPr>
          <p:cNvSpPr txBox="1"/>
          <p:nvPr/>
        </p:nvSpPr>
        <p:spPr>
          <a:xfrm>
            <a:off x="3296898" y="1004449"/>
            <a:ext cx="2746456" cy="400110"/>
          </a:xfrm>
          <a:prstGeom prst="rect">
            <a:avLst/>
          </a:prstGeom>
          <a:noFill/>
        </p:spPr>
        <p:txBody>
          <a:bodyPr wrap="square">
            <a:spAutoFit/>
          </a:bodyPr>
          <a:lstStyle/>
          <a:p>
            <a:pPr algn="l"/>
            <a:r>
              <a:rPr lang="en-IN" sz="2000" b="1" dirty="0">
                <a:solidFill>
                  <a:srgbClr val="C00000"/>
                </a:solidFill>
                <a:latin typeface="Helvetica Neue" panose="02000503000000020004" pitchFamily="2" charset="0"/>
              </a:rPr>
              <a:t>3.4. N-gram Analysis</a:t>
            </a:r>
            <a:endParaRPr lang="en-IN" sz="2000" b="1" i="0" dirty="0">
              <a:solidFill>
                <a:srgbClr val="C00000"/>
              </a:solidFill>
              <a:effectLst/>
              <a:latin typeface="Helvetica Neue" panose="02000503000000020004" pitchFamily="2" charset="0"/>
            </a:endParaRPr>
          </a:p>
        </p:txBody>
      </p:sp>
      <p:sp>
        <p:nvSpPr>
          <p:cNvPr id="4" name="TextBox 3">
            <a:extLst>
              <a:ext uri="{FF2B5EF4-FFF2-40B4-BE49-F238E27FC236}">
                <a16:creationId xmlns:a16="http://schemas.microsoft.com/office/drawing/2014/main" id="{14D33C83-B032-09AF-B498-9A2513E31B2B}"/>
              </a:ext>
            </a:extLst>
          </p:cNvPr>
          <p:cNvSpPr txBox="1"/>
          <p:nvPr/>
        </p:nvSpPr>
        <p:spPr>
          <a:xfrm>
            <a:off x="3503956" y="1437418"/>
            <a:ext cx="2539398" cy="307777"/>
          </a:xfrm>
          <a:prstGeom prst="rect">
            <a:avLst/>
          </a:prstGeom>
          <a:noFill/>
        </p:spPr>
        <p:txBody>
          <a:bodyPr wrap="square">
            <a:spAutoFit/>
          </a:bodyPr>
          <a:lstStyle/>
          <a:p>
            <a:r>
              <a:rPr lang="en-US" dirty="0">
                <a:solidFill>
                  <a:srgbClr val="00B050"/>
                </a:solidFill>
              </a:rPr>
              <a:t>3.4.2</a:t>
            </a:r>
            <a:r>
              <a:rPr lang="en-US" sz="1400" dirty="0">
                <a:solidFill>
                  <a:srgbClr val="00B050"/>
                </a:solidFill>
              </a:rPr>
              <a:t> </a:t>
            </a:r>
            <a:r>
              <a:rPr lang="en-US" dirty="0">
                <a:solidFill>
                  <a:srgbClr val="00B050"/>
                </a:solidFill>
              </a:rPr>
              <a:t>BI-</a:t>
            </a:r>
            <a:r>
              <a:rPr lang="en-US" sz="1400" dirty="0">
                <a:solidFill>
                  <a:srgbClr val="00B050"/>
                </a:solidFill>
              </a:rPr>
              <a:t>Gram Analysis</a:t>
            </a:r>
          </a:p>
        </p:txBody>
      </p:sp>
      <p:pic>
        <p:nvPicPr>
          <p:cNvPr id="6" name="Picture 5" descr="Chart&#10;&#10;Description automatically generated">
            <a:extLst>
              <a:ext uri="{FF2B5EF4-FFF2-40B4-BE49-F238E27FC236}">
                <a16:creationId xmlns:a16="http://schemas.microsoft.com/office/drawing/2014/main" id="{54023B23-E7D9-5967-2BF7-357B75C8DE32}"/>
              </a:ext>
            </a:extLst>
          </p:cNvPr>
          <p:cNvPicPr>
            <a:picLocks noChangeAspect="1"/>
          </p:cNvPicPr>
          <p:nvPr/>
        </p:nvPicPr>
        <p:blipFill rotWithShape="1">
          <a:blip r:embed="rId4"/>
          <a:srcRect l="19038" t="55829" r="30268" b="11487"/>
          <a:stretch/>
        </p:blipFill>
        <p:spPr>
          <a:xfrm>
            <a:off x="1512917" y="1784532"/>
            <a:ext cx="6367548" cy="3288936"/>
          </a:xfrm>
          <a:prstGeom prst="rect">
            <a:avLst/>
          </a:prstGeom>
        </p:spPr>
      </p:pic>
      <p:sp>
        <p:nvSpPr>
          <p:cNvPr id="8" name="TextBox 7">
            <a:extLst>
              <a:ext uri="{FF2B5EF4-FFF2-40B4-BE49-F238E27FC236}">
                <a16:creationId xmlns:a16="http://schemas.microsoft.com/office/drawing/2014/main" id="{77A79263-BA32-3554-146B-8E6B08FE0240}"/>
              </a:ext>
            </a:extLst>
          </p:cNvPr>
          <p:cNvSpPr txBox="1"/>
          <p:nvPr/>
        </p:nvSpPr>
        <p:spPr>
          <a:xfrm>
            <a:off x="1471353" y="5287824"/>
            <a:ext cx="6591991" cy="954107"/>
          </a:xfrm>
          <a:prstGeom prst="rect">
            <a:avLst/>
          </a:prstGeom>
          <a:noFill/>
        </p:spPr>
        <p:txBody>
          <a:bodyPr wrap="square">
            <a:spAutoFit/>
          </a:bodyPr>
          <a:lstStyle/>
          <a:p>
            <a:pPr marL="285750" indent="-285750" algn="just">
              <a:buFont typeface="Arial" panose="020B0604020202020204" pitchFamily="34" charset="0"/>
              <a:buChar char="•"/>
            </a:pPr>
            <a:r>
              <a:rPr lang="en-US" dirty="0"/>
              <a:t>Insights:</a:t>
            </a:r>
          </a:p>
          <a:p>
            <a:pPr algn="just"/>
            <a:r>
              <a:rPr lang="en-US" dirty="0"/>
              <a:t>1.As we see, the words doesn't match with the sentiment except few. Through monogram we can't judge a sentiment based on two word. So, let's try with frequent three words.</a:t>
            </a:r>
          </a:p>
        </p:txBody>
      </p:sp>
    </p:spTree>
    <p:extLst>
      <p:ext uri="{BB962C8B-B14F-4D97-AF65-F5344CB8AC3E}">
        <p14:creationId xmlns:p14="http://schemas.microsoft.com/office/powerpoint/2010/main" val="4173458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9"/>
          <p:cNvSpPr txBox="1"/>
          <p:nvPr/>
        </p:nvSpPr>
        <p:spPr>
          <a:xfrm>
            <a:off x="1878677" y="485864"/>
            <a:ext cx="629273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3.Exploratory Data Analysis (EDA)</a:t>
            </a:r>
            <a:endParaRPr lang="en-US" sz="1400" b="0" i="0" u="none" strike="noStrike" cap="none" dirty="0">
              <a:solidFill>
                <a:srgbClr val="000000"/>
              </a:solidFill>
              <a:latin typeface="Arial"/>
              <a:ea typeface="Arial"/>
              <a:cs typeface="Arial"/>
              <a:sym typeface="Arial"/>
            </a:endParaRPr>
          </a:p>
        </p:txBody>
      </p:sp>
      <p:pic>
        <p:nvPicPr>
          <p:cNvPr id="400" name="Google Shape;400;p9"/>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B82EEA93-0A57-55B5-7713-0A0B12C8DE51}"/>
              </a:ext>
            </a:extLst>
          </p:cNvPr>
          <p:cNvSpPr txBox="1"/>
          <p:nvPr/>
        </p:nvSpPr>
        <p:spPr>
          <a:xfrm>
            <a:off x="3296898" y="1004449"/>
            <a:ext cx="2746456" cy="400110"/>
          </a:xfrm>
          <a:prstGeom prst="rect">
            <a:avLst/>
          </a:prstGeom>
          <a:noFill/>
        </p:spPr>
        <p:txBody>
          <a:bodyPr wrap="square">
            <a:spAutoFit/>
          </a:bodyPr>
          <a:lstStyle/>
          <a:p>
            <a:pPr algn="l"/>
            <a:r>
              <a:rPr lang="en-IN" sz="2000" b="1" dirty="0">
                <a:solidFill>
                  <a:srgbClr val="C00000"/>
                </a:solidFill>
                <a:latin typeface="Helvetica Neue" panose="02000503000000020004" pitchFamily="2" charset="0"/>
              </a:rPr>
              <a:t>3.4. N-gram Analysis</a:t>
            </a:r>
            <a:endParaRPr lang="en-IN" sz="2000" b="1" i="0" dirty="0">
              <a:solidFill>
                <a:srgbClr val="C00000"/>
              </a:solidFill>
              <a:effectLst/>
              <a:latin typeface="Helvetica Neue" panose="02000503000000020004" pitchFamily="2" charset="0"/>
            </a:endParaRPr>
          </a:p>
        </p:txBody>
      </p:sp>
      <p:sp>
        <p:nvSpPr>
          <p:cNvPr id="4" name="TextBox 3">
            <a:extLst>
              <a:ext uri="{FF2B5EF4-FFF2-40B4-BE49-F238E27FC236}">
                <a16:creationId xmlns:a16="http://schemas.microsoft.com/office/drawing/2014/main" id="{14D33C83-B032-09AF-B498-9A2513E31B2B}"/>
              </a:ext>
            </a:extLst>
          </p:cNvPr>
          <p:cNvSpPr txBox="1"/>
          <p:nvPr/>
        </p:nvSpPr>
        <p:spPr>
          <a:xfrm>
            <a:off x="3503956" y="1437418"/>
            <a:ext cx="2539398" cy="307777"/>
          </a:xfrm>
          <a:prstGeom prst="rect">
            <a:avLst/>
          </a:prstGeom>
          <a:noFill/>
        </p:spPr>
        <p:txBody>
          <a:bodyPr wrap="square">
            <a:spAutoFit/>
          </a:bodyPr>
          <a:lstStyle/>
          <a:p>
            <a:r>
              <a:rPr lang="en-US" dirty="0">
                <a:solidFill>
                  <a:srgbClr val="00B050"/>
                </a:solidFill>
              </a:rPr>
              <a:t>3.4.</a:t>
            </a:r>
            <a:r>
              <a:rPr lang="en-US" sz="1400" dirty="0">
                <a:solidFill>
                  <a:srgbClr val="00B050"/>
                </a:solidFill>
              </a:rPr>
              <a:t>3 Tri-Gram Analysis</a:t>
            </a:r>
          </a:p>
        </p:txBody>
      </p:sp>
      <p:pic>
        <p:nvPicPr>
          <p:cNvPr id="5" name="Picture 4" descr="Graphical user interface&#10;&#10;Description automatically generated">
            <a:extLst>
              <a:ext uri="{FF2B5EF4-FFF2-40B4-BE49-F238E27FC236}">
                <a16:creationId xmlns:a16="http://schemas.microsoft.com/office/drawing/2014/main" id="{789A2964-E7CB-483D-06AE-72F2E1F55B39}"/>
              </a:ext>
            </a:extLst>
          </p:cNvPr>
          <p:cNvPicPr>
            <a:picLocks noChangeAspect="1"/>
          </p:cNvPicPr>
          <p:nvPr/>
        </p:nvPicPr>
        <p:blipFill rotWithShape="1">
          <a:blip r:embed="rId4"/>
          <a:srcRect l="18930" t="35808" r="12620" b="23636"/>
          <a:stretch/>
        </p:blipFill>
        <p:spPr>
          <a:xfrm>
            <a:off x="1350677" y="1923144"/>
            <a:ext cx="6820733" cy="3497438"/>
          </a:xfrm>
          <a:prstGeom prst="rect">
            <a:avLst/>
          </a:prstGeom>
        </p:spPr>
      </p:pic>
    </p:spTree>
    <p:extLst>
      <p:ext uri="{BB962C8B-B14F-4D97-AF65-F5344CB8AC3E}">
        <p14:creationId xmlns:p14="http://schemas.microsoft.com/office/powerpoint/2010/main" val="612442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9"/>
          <p:cNvSpPr txBox="1"/>
          <p:nvPr/>
        </p:nvSpPr>
        <p:spPr>
          <a:xfrm>
            <a:off x="1878677" y="485864"/>
            <a:ext cx="629273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3.Exploratory Data Analysis (EDA)</a:t>
            </a:r>
            <a:endParaRPr lang="en-US" sz="1400" b="0" i="0" u="none" strike="noStrike" cap="none" dirty="0">
              <a:solidFill>
                <a:srgbClr val="000000"/>
              </a:solidFill>
              <a:latin typeface="Arial"/>
              <a:ea typeface="Arial"/>
              <a:cs typeface="Arial"/>
              <a:sym typeface="Arial"/>
            </a:endParaRPr>
          </a:p>
        </p:txBody>
      </p:sp>
      <p:pic>
        <p:nvPicPr>
          <p:cNvPr id="400" name="Google Shape;400;p9"/>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B82EEA93-0A57-55B5-7713-0A0B12C8DE51}"/>
              </a:ext>
            </a:extLst>
          </p:cNvPr>
          <p:cNvSpPr txBox="1"/>
          <p:nvPr/>
        </p:nvSpPr>
        <p:spPr>
          <a:xfrm>
            <a:off x="3296898" y="1004449"/>
            <a:ext cx="2746456" cy="400110"/>
          </a:xfrm>
          <a:prstGeom prst="rect">
            <a:avLst/>
          </a:prstGeom>
          <a:noFill/>
        </p:spPr>
        <p:txBody>
          <a:bodyPr wrap="square">
            <a:spAutoFit/>
          </a:bodyPr>
          <a:lstStyle/>
          <a:p>
            <a:pPr algn="l"/>
            <a:r>
              <a:rPr lang="en-IN" sz="2000" b="1" dirty="0">
                <a:solidFill>
                  <a:srgbClr val="C00000"/>
                </a:solidFill>
                <a:latin typeface="Helvetica Neue" panose="02000503000000020004" pitchFamily="2" charset="0"/>
              </a:rPr>
              <a:t>3.4. N-gram Analysis</a:t>
            </a:r>
            <a:endParaRPr lang="en-IN" sz="2000" b="1" i="0" dirty="0">
              <a:solidFill>
                <a:srgbClr val="C00000"/>
              </a:solidFill>
              <a:effectLst/>
              <a:latin typeface="Helvetica Neue" panose="02000503000000020004" pitchFamily="2" charset="0"/>
            </a:endParaRPr>
          </a:p>
        </p:txBody>
      </p:sp>
      <p:sp>
        <p:nvSpPr>
          <p:cNvPr id="4" name="TextBox 3">
            <a:extLst>
              <a:ext uri="{FF2B5EF4-FFF2-40B4-BE49-F238E27FC236}">
                <a16:creationId xmlns:a16="http://schemas.microsoft.com/office/drawing/2014/main" id="{14D33C83-B032-09AF-B498-9A2513E31B2B}"/>
              </a:ext>
            </a:extLst>
          </p:cNvPr>
          <p:cNvSpPr txBox="1"/>
          <p:nvPr/>
        </p:nvSpPr>
        <p:spPr>
          <a:xfrm>
            <a:off x="3503956" y="1437418"/>
            <a:ext cx="2539398" cy="307777"/>
          </a:xfrm>
          <a:prstGeom prst="rect">
            <a:avLst/>
          </a:prstGeom>
          <a:noFill/>
        </p:spPr>
        <p:txBody>
          <a:bodyPr wrap="square">
            <a:spAutoFit/>
          </a:bodyPr>
          <a:lstStyle/>
          <a:p>
            <a:r>
              <a:rPr lang="en-US" sz="1400" dirty="0">
                <a:solidFill>
                  <a:srgbClr val="00B050"/>
                </a:solidFill>
              </a:rPr>
              <a:t>3.4.3 Tri-Gram Analysis</a:t>
            </a:r>
          </a:p>
        </p:txBody>
      </p:sp>
      <p:pic>
        <p:nvPicPr>
          <p:cNvPr id="5" name="Picture 4" descr="A picture containing chart&#10;&#10;Description automatically generated">
            <a:extLst>
              <a:ext uri="{FF2B5EF4-FFF2-40B4-BE49-F238E27FC236}">
                <a16:creationId xmlns:a16="http://schemas.microsoft.com/office/drawing/2014/main" id="{BDB1DF9E-64F1-D8AA-54F1-6B6F44C87C4F}"/>
              </a:ext>
            </a:extLst>
          </p:cNvPr>
          <p:cNvPicPr>
            <a:picLocks noChangeAspect="1"/>
          </p:cNvPicPr>
          <p:nvPr/>
        </p:nvPicPr>
        <p:blipFill rotWithShape="1">
          <a:blip r:embed="rId4"/>
          <a:srcRect l="21177" t="49668" r="13155" b="11315"/>
          <a:stretch/>
        </p:blipFill>
        <p:spPr>
          <a:xfrm>
            <a:off x="1288473" y="2069868"/>
            <a:ext cx="6724996" cy="3350714"/>
          </a:xfrm>
          <a:prstGeom prst="rect">
            <a:avLst/>
          </a:prstGeom>
        </p:spPr>
      </p:pic>
    </p:spTree>
    <p:extLst>
      <p:ext uri="{BB962C8B-B14F-4D97-AF65-F5344CB8AC3E}">
        <p14:creationId xmlns:p14="http://schemas.microsoft.com/office/powerpoint/2010/main" val="1792943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9"/>
          <p:cNvSpPr txBox="1"/>
          <p:nvPr/>
        </p:nvSpPr>
        <p:spPr>
          <a:xfrm>
            <a:off x="1878677" y="485864"/>
            <a:ext cx="629273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3.Exploratory Data Analysis (EDA)</a:t>
            </a:r>
            <a:endParaRPr lang="en-US" sz="1400" b="0" i="0" u="none" strike="noStrike" cap="none" dirty="0">
              <a:solidFill>
                <a:srgbClr val="000000"/>
              </a:solidFill>
              <a:latin typeface="Arial"/>
              <a:ea typeface="Arial"/>
              <a:cs typeface="Arial"/>
              <a:sym typeface="Arial"/>
            </a:endParaRPr>
          </a:p>
        </p:txBody>
      </p:sp>
      <p:pic>
        <p:nvPicPr>
          <p:cNvPr id="400" name="Google Shape;400;p9"/>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B82EEA93-0A57-55B5-7713-0A0B12C8DE51}"/>
              </a:ext>
            </a:extLst>
          </p:cNvPr>
          <p:cNvSpPr txBox="1"/>
          <p:nvPr/>
        </p:nvSpPr>
        <p:spPr>
          <a:xfrm>
            <a:off x="3296898" y="1004449"/>
            <a:ext cx="2746456" cy="400110"/>
          </a:xfrm>
          <a:prstGeom prst="rect">
            <a:avLst/>
          </a:prstGeom>
          <a:noFill/>
        </p:spPr>
        <p:txBody>
          <a:bodyPr wrap="square">
            <a:spAutoFit/>
          </a:bodyPr>
          <a:lstStyle/>
          <a:p>
            <a:pPr algn="l"/>
            <a:r>
              <a:rPr lang="en-IN" sz="2000" b="1" dirty="0">
                <a:solidFill>
                  <a:srgbClr val="C00000"/>
                </a:solidFill>
                <a:latin typeface="Helvetica Neue" panose="02000503000000020004" pitchFamily="2" charset="0"/>
              </a:rPr>
              <a:t>3.4. N-gram Analysis</a:t>
            </a:r>
            <a:endParaRPr lang="en-IN" sz="2000" b="1" i="0" dirty="0">
              <a:solidFill>
                <a:srgbClr val="C00000"/>
              </a:solidFill>
              <a:effectLst/>
              <a:latin typeface="Helvetica Neue" panose="02000503000000020004" pitchFamily="2" charset="0"/>
            </a:endParaRPr>
          </a:p>
        </p:txBody>
      </p:sp>
      <p:sp>
        <p:nvSpPr>
          <p:cNvPr id="4" name="TextBox 3">
            <a:extLst>
              <a:ext uri="{FF2B5EF4-FFF2-40B4-BE49-F238E27FC236}">
                <a16:creationId xmlns:a16="http://schemas.microsoft.com/office/drawing/2014/main" id="{14D33C83-B032-09AF-B498-9A2513E31B2B}"/>
              </a:ext>
            </a:extLst>
          </p:cNvPr>
          <p:cNvSpPr txBox="1"/>
          <p:nvPr/>
        </p:nvSpPr>
        <p:spPr>
          <a:xfrm>
            <a:off x="3503956" y="1437418"/>
            <a:ext cx="2539398" cy="307777"/>
          </a:xfrm>
          <a:prstGeom prst="rect">
            <a:avLst/>
          </a:prstGeom>
          <a:noFill/>
        </p:spPr>
        <p:txBody>
          <a:bodyPr wrap="square">
            <a:spAutoFit/>
          </a:bodyPr>
          <a:lstStyle/>
          <a:p>
            <a:r>
              <a:rPr lang="en-US" dirty="0">
                <a:solidFill>
                  <a:srgbClr val="00B050"/>
                </a:solidFill>
              </a:rPr>
              <a:t>3.4.3</a:t>
            </a:r>
            <a:r>
              <a:rPr lang="en-US" sz="1400" dirty="0">
                <a:solidFill>
                  <a:srgbClr val="00B050"/>
                </a:solidFill>
              </a:rPr>
              <a:t> Tri-Gram Analysis</a:t>
            </a:r>
          </a:p>
        </p:txBody>
      </p:sp>
      <p:sp>
        <p:nvSpPr>
          <p:cNvPr id="8" name="TextBox 7">
            <a:extLst>
              <a:ext uri="{FF2B5EF4-FFF2-40B4-BE49-F238E27FC236}">
                <a16:creationId xmlns:a16="http://schemas.microsoft.com/office/drawing/2014/main" id="{77A79263-BA32-3554-146B-8E6B08FE0240}"/>
              </a:ext>
            </a:extLst>
          </p:cNvPr>
          <p:cNvSpPr txBox="1"/>
          <p:nvPr/>
        </p:nvSpPr>
        <p:spPr>
          <a:xfrm>
            <a:off x="1471353" y="5287824"/>
            <a:ext cx="6591991" cy="523220"/>
          </a:xfrm>
          <a:prstGeom prst="rect">
            <a:avLst/>
          </a:prstGeom>
          <a:noFill/>
        </p:spPr>
        <p:txBody>
          <a:bodyPr wrap="square">
            <a:spAutoFit/>
          </a:bodyPr>
          <a:lstStyle/>
          <a:p>
            <a:pPr marL="285750" indent="-285750" algn="just">
              <a:buFont typeface="Arial" panose="020B0604020202020204" pitchFamily="34" charset="0"/>
              <a:buChar char="•"/>
            </a:pPr>
            <a:r>
              <a:rPr lang="en-US" dirty="0"/>
              <a:t>Insights:</a:t>
            </a:r>
          </a:p>
          <a:p>
            <a:pPr algn="just"/>
            <a:r>
              <a:rPr lang="en-US" dirty="0"/>
              <a:t>1. Here we can get a clear idea about the sentiments from tri-words.</a:t>
            </a:r>
          </a:p>
        </p:txBody>
      </p:sp>
      <p:pic>
        <p:nvPicPr>
          <p:cNvPr id="5" name="Picture 4" descr="Chart, bar chart&#10;&#10;Description automatically generated">
            <a:extLst>
              <a:ext uri="{FF2B5EF4-FFF2-40B4-BE49-F238E27FC236}">
                <a16:creationId xmlns:a16="http://schemas.microsoft.com/office/drawing/2014/main" id="{F77FEF4D-EE03-5A77-6558-B15C4254768D}"/>
              </a:ext>
            </a:extLst>
          </p:cNvPr>
          <p:cNvPicPr>
            <a:picLocks noChangeAspect="1"/>
          </p:cNvPicPr>
          <p:nvPr/>
        </p:nvPicPr>
        <p:blipFill rotWithShape="1">
          <a:blip r:embed="rId4"/>
          <a:srcRect l="19038" t="40085" r="12727" b="19701"/>
          <a:stretch/>
        </p:blipFill>
        <p:spPr>
          <a:xfrm>
            <a:off x="1367301" y="1923144"/>
            <a:ext cx="6696043" cy="3024044"/>
          </a:xfrm>
          <a:prstGeom prst="rect">
            <a:avLst/>
          </a:prstGeom>
        </p:spPr>
      </p:pic>
    </p:spTree>
    <p:extLst>
      <p:ext uri="{BB962C8B-B14F-4D97-AF65-F5344CB8AC3E}">
        <p14:creationId xmlns:p14="http://schemas.microsoft.com/office/powerpoint/2010/main" val="4165253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9"/>
          <p:cNvSpPr txBox="1"/>
          <p:nvPr/>
        </p:nvSpPr>
        <p:spPr>
          <a:xfrm>
            <a:off x="1776916" y="296201"/>
            <a:ext cx="629273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3.Exploratory Data Analysis (EDA)</a:t>
            </a:r>
            <a:endParaRPr lang="en-US" sz="1400" b="0" i="0" u="none" strike="noStrike" cap="none" dirty="0">
              <a:solidFill>
                <a:srgbClr val="000000"/>
              </a:solidFill>
              <a:latin typeface="Arial"/>
              <a:ea typeface="Arial"/>
              <a:cs typeface="Arial"/>
              <a:sym typeface="Arial"/>
            </a:endParaRPr>
          </a:p>
        </p:txBody>
      </p:sp>
      <p:pic>
        <p:nvPicPr>
          <p:cNvPr id="400" name="Google Shape;400;p9"/>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B82EEA93-0A57-55B5-7713-0A0B12C8DE51}"/>
              </a:ext>
            </a:extLst>
          </p:cNvPr>
          <p:cNvSpPr txBox="1"/>
          <p:nvPr/>
        </p:nvSpPr>
        <p:spPr>
          <a:xfrm>
            <a:off x="3400426" y="838525"/>
            <a:ext cx="2746456" cy="400110"/>
          </a:xfrm>
          <a:prstGeom prst="rect">
            <a:avLst/>
          </a:prstGeom>
          <a:noFill/>
        </p:spPr>
        <p:txBody>
          <a:bodyPr wrap="square">
            <a:spAutoFit/>
          </a:bodyPr>
          <a:lstStyle/>
          <a:p>
            <a:pPr algn="l"/>
            <a:r>
              <a:rPr lang="en-IN" sz="2000" b="1" dirty="0">
                <a:solidFill>
                  <a:srgbClr val="C00000"/>
                </a:solidFill>
                <a:latin typeface="Helvetica Neue" panose="02000503000000020004" pitchFamily="2" charset="0"/>
              </a:rPr>
              <a:t>3.5. Word Cloud</a:t>
            </a:r>
            <a:endParaRPr lang="en-IN" sz="2000" b="1" i="0" dirty="0">
              <a:solidFill>
                <a:srgbClr val="C00000"/>
              </a:solidFill>
              <a:effectLst/>
              <a:latin typeface="Helvetica Neue" panose="02000503000000020004" pitchFamily="2" charset="0"/>
            </a:endParaRPr>
          </a:p>
        </p:txBody>
      </p:sp>
      <p:sp>
        <p:nvSpPr>
          <p:cNvPr id="4" name="TextBox 3">
            <a:extLst>
              <a:ext uri="{FF2B5EF4-FFF2-40B4-BE49-F238E27FC236}">
                <a16:creationId xmlns:a16="http://schemas.microsoft.com/office/drawing/2014/main" id="{14D33C83-B032-09AF-B498-9A2513E31B2B}"/>
              </a:ext>
            </a:extLst>
          </p:cNvPr>
          <p:cNvSpPr txBox="1"/>
          <p:nvPr/>
        </p:nvSpPr>
        <p:spPr>
          <a:xfrm>
            <a:off x="3400426" y="1286860"/>
            <a:ext cx="2539398" cy="307777"/>
          </a:xfrm>
          <a:prstGeom prst="rect">
            <a:avLst/>
          </a:prstGeom>
          <a:noFill/>
        </p:spPr>
        <p:txBody>
          <a:bodyPr wrap="square">
            <a:spAutoFit/>
          </a:bodyPr>
          <a:lstStyle/>
          <a:p>
            <a:r>
              <a:rPr lang="en-US" sz="1400" dirty="0">
                <a:solidFill>
                  <a:srgbClr val="00B050"/>
                </a:solidFill>
              </a:rPr>
              <a:t>3.5.1. Positive Word Cloud</a:t>
            </a:r>
          </a:p>
        </p:txBody>
      </p:sp>
      <p:sp>
        <p:nvSpPr>
          <p:cNvPr id="8" name="TextBox 7">
            <a:extLst>
              <a:ext uri="{FF2B5EF4-FFF2-40B4-BE49-F238E27FC236}">
                <a16:creationId xmlns:a16="http://schemas.microsoft.com/office/drawing/2014/main" id="{77A79263-BA32-3554-146B-8E6B08FE0240}"/>
              </a:ext>
            </a:extLst>
          </p:cNvPr>
          <p:cNvSpPr txBox="1"/>
          <p:nvPr/>
        </p:nvSpPr>
        <p:spPr>
          <a:xfrm>
            <a:off x="1477659" y="5645271"/>
            <a:ext cx="6591991" cy="523220"/>
          </a:xfrm>
          <a:prstGeom prst="rect">
            <a:avLst/>
          </a:prstGeom>
          <a:noFill/>
        </p:spPr>
        <p:txBody>
          <a:bodyPr wrap="square">
            <a:spAutoFit/>
          </a:bodyPr>
          <a:lstStyle/>
          <a:p>
            <a:pPr marL="285750" indent="-285750" algn="just">
              <a:buFont typeface="Arial" panose="020B0604020202020204" pitchFamily="34" charset="0"/>
              <a:buChar char="•"/>
            </a:pPr>
            <a:r>
              <a:rPr lang="en-US" dirty="0"/>
              <a:t>Insights:</a:t>
            </a:r>
          </a:p>
          <a:p>
            <a:pPr algn="just"/>
            <a:r>
              <a:rPr lang="en-US" dirty="0"/>
              <a:t>1. We can see positive words like good, media, loaded, indian etc.</a:t>
            </a:r>
          </a:p>
        </p:txBody>
      </p:sp>
      <p:pic>
        <p:nvPicPr>
          <p:cNvPr id="6" name="Picture 5" descr="Graphical user interface&#10;&#10;Description automatically generated">
            <a:extLst>
              <a:ext uri="{FF2B5EF4-FFF2-40B4-BE49-F238E27FC236}">
                <a16:creationId xmlns:a16="http://schemas.microsoft.com/office/drawing/2014/main" id="{5EAAE431-E675-DDC8-77E7-E2FF161EC932}"/>
              </a:ext>
            </a:extLst>
          </p:cNvPr>
          <p:cNvPicPr>
            <a:picLocks noChangeAspect="1"/>
          </p:cNvPicPr>
          <p:nvPr/>
        </p:nvPicPr>
        <p:blipFill rotWithShape="1">
          <a:blip r:embed="rId4"/>
          <a:srcRect l="18181" t="24161" r="13155" b="2911"/>
          <a:stretch/>
        </p:blipFill>
        <p:spPr>
          <a:xfrm>
            <a:off x="1413164" y="1745195"/>
            <a:ext cx="6758247" cy="3749518"/>
          </a:xfrm>
          <a:prstGeom prst="rect">
            <a:avLst/>
          </a:prstGeom>
        </p:spPr>
      </p:pic>
    </p:spTree>
    <p:extLst>
      <p:ext uri="{BB962C8B-B14F-4D97-AF65-F5344CB8AC3E}">
        <p14:creationId xmlns:p14="http://schemas.microsoft.com/office/powerpoint/2010/main" val="3214260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
          <p:cNvSpPr txBox="1"/>
          <p:nvPr/>
        </p:nvSpPr>
        <p:spPr>
          <a:xfrm>
            <a:off x="2735570" y="626782"/>
            <a:ext cx="350712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Business Problem:</a:t>
            </a:r>
            <a:endParaRPr sz="1400" b="0" i="0" u="none" strike="noStrike" cap="none" dirty="0">
              <a:solidFill>
                <a:srgbClr val="000000"/>
              </a:solidFill>
              <a:latin typeface="Arial"/>
              <a:ea typeface="Arial"/>
              <a:cs typeface="Arial"/>
              <a:sym typeface="Arial"/>
            </a:endParaRPr>
          </a:p>
        </p:txBody>
      </p:sp>
      <p:sp>
        <p:nvSpPr>
          <p:cNvPr id="340" name="Google Shape;340;p2"/>
          <p:cNvSpPr txBox="1"/>
          <p:nvPr/>
        </p:nvSpPr>
        <p:spPr>
          <a:xfrm>
            <a:off x="460873" y="1948013"/>
            <a:ext cx="8079120" cy="4025677"/>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0"/>
              </a:spcBef>
              <a:spcAft>
                <a:spcPts val="0"/>
              </a:spcAft>
              <a:buClr>
                <a:schemeClr val="dk1"/>
              </a:buClr>
              <a:buSzPts val="1100"/>
              <a:buFont typeface="Arial"/>
              <a:buNone/>
            </a:pPr>
            <a:r>
              <a:rPr lang="en-US" sz="1800" u="sng" dirty="0">
                <a:solidFill>
                  <a:schemeClr val="dk1"/>
                </a:solidFill>
                <a:latin typeface="+mj-lt"/>
              </a:rPr>
              <a:t>Business Objective:</a:t>
            </a:r>
            <a:endParaRPr sz="1800" u="sng" dirty="0">
              <a:solidFill>
                <a:schemeClr val="dk1"/>
              </a:solidFill>
              <a:latin typeface="+mj-lt"/>
            </a:endParaRPr>
          </a:p>
          <a:p>
            <a:pPr algn="just">
              <a:lnSpc>
                <a:spcPct val="115000"/>
              </a:lnSpc>
            </a:pPr>
            <a:r>
              <a:rPr lang="en-IN" sz="1800" dirty="0">
                <a:solidFill>
                  <a:srgbClr val="000000"/>
                </a:solidFill>
                <a:effectLst/>
                <a:latin typeface="+mj-lt"/>
                <a:ea typeface="Roboto" panose="02000000000000000000" pitchFamily="2" charset="0"/>
                <a:cs typeface="Roboto" panose="02000000000000000000" pitchFamily="2" charset="0"/>
              </a:rPr>
              <a:t>Most of the people are expressing their view by posting it on social platforms about a product. We need to understand the liking or disliking of that product to help the organization to make some decisions about the production and supply of the same in the market. So here consider extracting reviews from ecommerce websites and analyze them to satisfy the objective. </a:t>
            </a:r>
            <a:endParaRPr lang="en-IN" sz="1800" dirty="0">
              <a:effectLst/>
              <a:latin typeface="+mj-lt"/>
              <a:ea typeface="Arial" panose="020B0604020202020204" pitchFamily="34" charset="0"/>
            </a:endParaRPr>
          </a:p>
          <a:p>
            <a:pPr algn="just"/>
            <a:endParaRPr lang="en-IN" sz="1800" dirty="0">
              <a:latin typeface="+mj-lt"/>
            </a:endParaRPr>
          </a:p>
          <a:p>
            <a:pPr marL="0" lvl="0" indent="0" algn="just" rtl="0">
              <a:lnSpc>
                <a:spcPct val="115000"/>
              </a:lnSpc>
              <a:spcBef>
                <a:spcPts val="0"/>
              </a:spcBef>
              <a:spcAft>
                <a:spcPts val="0"/>
              </a:spcAft>
              <a:buClr>
                <a:schemeClr val="dk1"/>
              </a:buClr>
              <a:buSzPts val="1100"/>
              <a:buFont typeface="Arial"/>
              <a:buNone/>
            </a:pPr>
            <a:r>
              <a:rPr lang="en-US" sz="1800" u="sng" dirty="0">
                <a:solidFill>
                  <a:schemeClr val="dk1"/>
                </a:solidFill>
                <a:latin typeface="+mj-lt"/>
              </a:rPr>
              <a:t>Architecture level analysis:</a:t>
            </a:r>
          </a:p>
          <a:p>
            <a:pPr marL="342900" lvl="0" indent="-342900" algn="just">
              <a:buFont typeface="+mj-lt"/>
              <a:buAutoNum type="arabicPeriod"/>
            </a:pPr>
            <a:r>
              <a:rPr lang="en-IN" sz="1800" dirty="0">
                <a:latin typeface="+mj-lt"/>
              </a:rPr>
              <a:t>Understand the business statement how we can approach</a:t>
            </a:r>
          </a:p>
          <a:p>
            <a:pPr marL="342900" lvl="0" indent="-342900" algn="just">
              <a:buFont typeface="+mj-lt"/>
              <a:buAutoNum type="arabicPeriod"/>
            </a:pPr>
            <a:r>
              <a:rPr lang="en-IN" sz="1800" dirty="0">
                <a:latin typeface="+mj-lt"/>
              </a:rPr>
              <a:t>EDA should be done on the given dataset.</a:t>
            </a:r>
          </a:p>
          <a:p>
            <a:pPr marL="342900" lvl="0" indent="-342900" algn="just">
              <a:buFont typeface="+mj-lt"/>
              <a:buAutoNum type="arabicPeriod"/>
            </a:pPr>
            <a:r>
              <a:rPr lang="en-IN" sz="1800" dirty="0">
                <a:latin typeface="+mj-lt"/>
              </a:rPr>
              <a:t>Model to get the sentiment result.</a:t>
            </a:r>
          </a:p>
          <a:p>
            <a:pPr marL="342900" lvl="0" indent="-342900" algn="just">
              <a:buFont typeface="+mj-lt"/>
              <a:buAutoNum type="arabicPeriod"/>
            </a:pPr>
            <a:r>
              <a:rPr lang="en-IN" sz="1800" dirty="0">
                <a:latin typeface="+mj-lt"/>
              </a:rPr>
              <a:t>Deployment through Flask.</a:t>
            </a:r>
          </a:p>
          <a:p>
            <a:pPr marL="0" marR="0" lvl="0" indent="0" algn="l" rtl="0">
              <a:lnSpc>
                <a:spcPct val="115000"/>
              </a:lnSpc>
              <a:spcBef>
                <a:spcPts val="0"/>
              </a:spcBef>
              <a:spcAft>
                <a:spcPts val="0"/>
              </a:spcAft>
              <a:buClr>
                <a:schemeClr val="dk1"/>
              </a:buClr>
              <a:buSzPts val="1100"/>
              <a:buFont typeface="Arial"/>
              <a:buNone/>
            </a:pPr>
            <a:endParaRPr sz="1800" dirty="0">
              <a:solidFill>
                <a:schemeClr val="dk1"/>
              </a:solidFill>
              <a:latin typeface="+mj-lt"/>
            </a:endParaRPr>
          </a:p>
        </p:txBody>
      </p:sp>
      <p:sp>
        <p:nvSpPr>
          <p:cNvPr id="341" name="Google Shape;341;p2"/>
          <p:cNvSpPr txBox="1"/>
          <p:nvPr/>
        </p:nvSpPr>
        <p:spPr>
          <a:xfrm>
            <a:off x="460873" y="1457012"/>
            <a:ext cx="2569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mj-lt"/>
                <a:ea typeface="Century Gothic"/>
                <a:cs typeface="Century Gothic"/>
                <a:sym typeface="Century Gothic"/>
              </a:rPr>
              <a:t>Objective</a:t>
            </a:r>
            <a:r>
              <a:rPr lang="en-US" sz="2000" b="1" i="0" u="none" strike="noStrike" cap="none" dirty="0">
                <a:solidFill>
                  <a:schemeClr val="dk1"/>
                </a:solidFill>
                <a:latin typeface="Century Gothic"/>
                <a:ea typeface="Century Gothic"/>
                <a:cs typeface="Century Gothic"/>
                <a:sym typeface="Century Gothic"/>
              </a:rPr>
              <a:t>:</a:t>
            </a:r>
            <a:endParaRPr sz="2000" b="0" i="0" u="none" strike="noStrike" cap="none" dirty="0">
              <a:solidFill>
                <a:srgbClr val="000000"/>
              </a:solidFill>
              <a:latin typeface="Arial"/>
              <a:ea typeface="Arial"/>
              <a:cs typeface="Arial"/>
              <a:sym typeface="Arial"/>
            </a:endParaRPr>
          </a:p>
        </p:txBody>
      </p:sp>
      <p:pic>
        <p:nvPicPr>
          <p:cNvPr id="342" name="Google Shape;342;p2"/>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9"/>
          <p:cNvSpPr txBox="1"/>
          <p:nvPr/>
        </p:nvSpPr>
        <p:spPr>
          <a:xfrm>
            <a:off x="1776916" y="305924"/>
            <a:ext cx="629273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3.Exploratory Data Analysis (EDA)</a:t>
            </a:r>
            <a:endParaRPr lang="en-US" sz="1400" b="0" i="0" u="none" strike="noStrike" cap="none" dirty="0">
              <a:solidFill>
                <a:srgbClr val="000000"/>
              </a:solidFill>
              <a:latin typeface="Arial"/>
              <a:ea typeface="Arial"/>
              <a:cs typeface="Arial"/>
              <a:sym typeface="Arial"/>
            </a:endParaRPr>
          </a:p>
        </p:txBody>
      </p:sp>
      <p:pic>
        <p:nvPicPr>
          <p:cNvPr id="400" name="Google Shape;400;p9"/>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B82EEA93-0A57-55B5-7713-0A0B12C8DE51}"/>
              </a:ext>
            </a:extLst>
          </p:cNvPr>
          <p:cNvSpPr txBox="1"/>
          <p:nvPr/>
        </p:nvSpPr>
        <p:spPr>
          <a:xfrm>
            <a:off x="3400426" y="925735"/>
            <a:ext cx="2746456" cy="400110"/>
          </a:xfrm>
          <a:prstGeom prst="rect">
            <a:avLst/>
          </a:prstGeom>
          <a:noFill/>
        </p:spPr>
        <p:txBody>
          <a:bodyPr wrap="square">
            <a:spAutoFit/>
          </a:bodyPr>
          <a:lstStyle/>
          <a:p>
            <a:pPr algn="l"/>
            <a:r>
              <a:rPr lang="en-IN" sz="2000" b="1" dirty="0">
                <a:solidFill>
                  <a:srgbClr val="C00000"/>
                </a:solidFill>
                <a:latin typeface="Helvetica Neue" panose="02000503000000020004" pitchFamily="2" charset="0"/>
              </a:rPr>
              <a:t>3.5. Word Cloud</a:t>
            </a:r>
            <a:endParaRPr lang="en-IN" sz="2000" b="1" i="0" dirty="0">
              <a:solidFill>
                <a:srgbClr val="C00000"/>
              </a:solidFill>
              <a:effectLst/>
              <a:latin typeface="Helvetica Neue" panose="02000503000000020004" pitchFamily="2" charset="0"/>
            </a:endParaRPr>
          </a:p>
        </p:txBody>
      </p:sp>
      <p:sp>
        <p:nvSpPr>
          <p:cNvPr id="4" name="TextBox 3">
            <a:extLst>
              <a:ext uri="{FF2B5EF4-FFF2-40B4-BE49-F238E27FC236}">
                <a16:creationId xmlns:a16="http://schemas.microsoft.com/office/drawing/2014/main" id="{14D33C83-B032-09AF-B498-9A2513E31B2B}"/>
              </a:ext>
            </a:extLst>
          </p:cNvPr>
          <p:cNvSpPr txBox="1"/>
          <p:nvPr/>
        </p:nvSpPr>
        <p:spPr>
          <a:xfrm>
            <a:off x="3503955" y="1364077"/>
            <a:ext cx="2539398" cy="307777"/>
          </a:xfrm>
          <a:prstGeom prst="rect">
            <a:avLst/>
          </a:prstGeom>
          <a:noFill/>
        </p:spPr>
        <p:txBody>
          <a:bodyPr wrap="square">
            <a:spAutoFit/>
          </a:bodyPr>
          <a:lstStyle/>
          <a:p>
            <a:r>
              <a:rPr lang="en-US" sz="1400" dirty="0">
                <a:solidFill>
                  <a:srgbClr val="00B050"/>
                </a:solidFill>
              </a:rPr>
              <a:t>3.5.2 Neutral Word Cloud</a:t>
            </a:r>
          </a:p>
        </p:txBody>
      </p:sp>
      <p:sp>
        <p:nvSpPr>
          <p:cNvPr id="8" name="TextBox 7">
            <a:extLst>
              <a:ext uri="{FF2B5EF4-FFF2-40B4-BE49-F238E27FC236}">
                <a16:creationId xmlns:a16="http://schemas.microsoft.com/office/drawing/2014/main" id="{77A79263-BA32-3554-146B-8E6B08FE0240}"/>
              </a:ext>
            </a:extLst>
          </p:cNvPr>
          <p:cNvSpPr txBox="1"/>
          <p:nvPr/>
        </p:nvSpPr>
        <p:spPr>
          <a:xfrm>
            <a:off x="1477659" y="5491423"/>
            <a:ext cx="6591991" cy="738664"/>
          </a:xfrm>
          <a:prstGeom prst="rect">
            <a:avLst/>
          </a:prstGeom>
          <a:noFill/>
        </p:spPr>
        <p:txBody>
          <a:bodyPr wrap="square">
            <a:spAutoFit/>
          </a:bodyPr>
          <a:lstStyle/>
          <a:p>
            <a:pPr marL="285750" indent="-285750" algn="just">
              <a:buFont typeface="Arial" panose="020B0604020202020204" pitchFamily="34" charset="0"/>
              <a:buChar char="•"/>
            </a:pPr>
            <a:r>
              <a:rPr lang="en-US" dirty="0"/>
              <a:t>Insights:</a:t>
            </a:r>
          </a:p>
          <a:p>
            <a:pPr algn="just"/>
            <a:r>
              <a:rPr lang="en-US" dirty="0"/>
              <a:t>1. Most of the neutral words are focused on the product and how can they be improved.</a:t>
            </a:r>
          </a:p>
        </p:txBody>
      </p:sp>
      <p:pic>
        <p:nvPicPr>
          <p:cNvPr id="5" name="Picture 4" descr="Graphical user interface, text&#10;&#10;Description automatically generated">
            <a:extLst>
              <a:ext uri="{FF2B5EF4-FFF2-40B4-BE49-F238E27FC236}">
                <a16:creationId xmlns:a16="http://schemas.microsoft.com/office/drawing/2014/main" id="{02B9E037-3DC0-D0E5-44C4-3ACBA3CF622A}"/>
              </a:ext>
            </a:extLst>
          </p:cNvPr>
          <p:cNvPicPr>
            <a:picLocks noChangeAspect="1"/>
          </p:cNvPicPr>
          <p:nvPr/>
        </p:nvPicPr>
        <p:blipFill rotWithShape="1">
          <a:blip r:embed="rId4"/>
          <a:srcRect l="18074" t="24161" r="13263" b="3856"/>
          <a:stretch/>
        </p:blipFill>
        <p:spPr>
          <a:xfrm>
            <a:off x="1404851" y="1745194"/>
            <a:ext cx="6467302" cy="3675388"/>
          </a:xfrm>
          <a:prstGeom prst="rect">
            <a:avLst/>
          </a:prstGeom>
        </p:spPr>
      </p:pic>
    </p:spTree>
    <p:extLst>
      <p:ext uri="{BB962C8B-B14F-4D97-AF65-F5344CB8AC3E}">
        <p14:creationId xmlns:p14="http://schemas.microsoft.com/office/powerpoint/2010/main" val="1681942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9"/>
          <p:cNvSpPr txBox="1"/>
          <p:nvPr/>
        </p:nvSpPr>
        <p:spPr>
          <a:xfrm>
            <a:off x="1730817" y="250014"/>
            <a:ext cx="629273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3.Exploratory Data Analysis (EDA)</a:t>
            </a:r>
            <a:endParaRPr lang="en-US" sz="1400" b="0" i="0" u="none" strike="noStrike" cap="none" dirty="0">
              <a:solidFill>
                <a:srgbClr val="000000"/>
              </a:solidFill>
              <a:latin typeface="Arial"/>
              <a:ea typeface="Arial"/>
              <a:cs typeface="Arial"/>
              <a:sym typeface="Arial"/>
            </a:endParaRPr>
          </a:p>
        </p:txBody>
      </p:sp>
      <p:pic>
        <p:nvPicPr>
          <p:cNvPr id="400" name="Google Shape;400;p9"/>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B82EEA93-0A57-55B5-7713-0A0B12C8DE51}"/>
              </a:ext>
            </a:extLst>
          </p:cNvPr>
          <p:cNvSpPr txBox="1"/>
          <p:nvPr/>
        </p:nvSpPr>
        <p:spPr>
          <a:xfrm>
            <a:off x="3451307" y="812060"/>
            <a:ext cx="2746456" cy="400110"/>
          </a:xfrm>
          <a:prstGeom prst="rect">
            <a:avLst/>
          </a:prstGeom>
          <a:noFill/>
        </p:spPr>
        <p:txBody>
          <a:bodyPr wrap="square">
            <a:spAutoFit/>
          </a:bodyPr>
          <a:lstStyle/>
          <a:p>
            <a:pPr algn="l"/>
            <a:r>
              <a:rPr lang="en-IN" sz="2000" b="1" dirty="0">
                <a:solidFill>
                  <a:srgbClr val="C00000"/>
                </a:solidFill>
                <a:latin typeface="Helvetica Neue" panose="02000503000000020004" pitchFamily="2" charset="0"/>
              </a:rPr>
              <a:t>3.5. Word Cloud</a:t>
            </a:r>
            <a:endParaRPr lang="en-IN" sz="2000" b="1" i="0" dirty="0">
              <a:solidFill>
                <a:srgbClr val="C00000"/>
              </a:solidFill>
              <a:effectLst/>
              <a:latin typeface="Helvetica Neue" panose="02000503000000020004" pitchFamily="2" charset="0"/>
            </a:endParaRPr>
          </a:p>
        </p:txBody>
      </p:sp>
      <p:sp>
        <p:nvSpPr>
          <p:cNvPr id="4" name="TextBox 3">
            <a:extLst>
              <a:ext uri="{FF2B5EF4-FFF2-40B4-BE49-F238E27FC236}">
                <a16:creationId xmlns:a16="http://schemas.microsoft.com/office/drawing/2014/main" id="{14D33C83-B032-09AF-B498-9A2513E31B2B}"/>
              </a:ext>
            </a:extLst>
          </p:cNvPr>
          <p:cNvSpPr txBox="1"/>
          <p:nvPr/>
        </p:nvSpPr>
        <p:spPr>
          <a:xfrm>
            <a:off x="3503955" y="1303720"/>
            <a:ext cx="2539398" cy="307777"/>
          </a:xfrm>
          <a:prstGeom prst="rect">
            <a:avLst/>
          </a:prstGeom>
          <a:noFill/>
        </p:spPr>
        <p:txBody>
          <a:bodyPr wrap="square">
            <a:spAutoFit/>
          </a:bodyPr>
          <a:lstStyle/>
          <a:p>
            <a:r>
              <a:rPr lang="en-US" dirty="0">
                <a:solidFill>
                  <a:srgbClr val="00B050"/>
                </a:solidFill>
              </a:rPr>
              <a:t>3.5</a:t>
            </a:r>
            <a:r>
              <a:rPr lang="en-US" sz="1400" dirty="0">
                <a:solidFill>
                  <a:srgbClr val="00B050"/>
                </a:solidFill>
              </a:rPr>
              <a:t>.3 Negative Word Cloud</a:t>
            </a:r>
          </a:p>
        </p:txBody>
      </p:sp>
      <p:sp>
        <p:nvSpPr>
          <p:cNvPr id="8" name="TextBox 7">
            <a:extLst>
              <a:ext uri="{FF2B5EF4-FFF2-40B4-BE49-F238E27FC236}">
                <a16:creationId xmlns:a16="http://schemas.microsoft.com/office/drawing/2014/main" id="{77A79263-BA32-3554-146B-8E6B08FE0240}"/>
              </a:ext>
            </a:extLst>
          </p:cNvPr>
          <p:cNvSpPr txBox="1"/>
          <p:nvPr/>
        </p:nvSpPr>
        <p:spPr>
          <a:xfrm>
            <a:off x="1477659" y="5491423"/>
            <a:ext cx="6591991" cy="523220"/>
          </a:xfrm>
          <a:prstGeom prst="rect">
            <a:avLst/>
          </a:prstGeom>
          <a:noFill/>
        </p:spPr>
        <p:txBody>
          <a:bodyPr wrap="square">
            <a:spAutoFit/>
          </a:bodyPr>
          <a:lstStyle/>
          <a:p>
            <a:pPr marL="285750" indent="-285750" algn="just">
              <a:buFont typeface="Arial" panose="020B0604020202020204" pitchFamily="34" charset="0"/>
              <a:buChar char="•"/>
            </a:pPr>
            <a:r>
              <a:rPr lang="en-US" dirty="0"/>
              <a:t>Insights:</a:t>
            </a:r>
          </a:p>
          <a:p>
            <a:pPr algn="just"/>
            <a:r>
              <a:rPr lang="en-US" dirty="0"/>
              <a:t>1. We can see negative reviews words such as hangs, drains, heat, poor etc.</a:t>
            </a:r>
          </a:p>
        </p:txBody>
      </p:sp>
      <p:pic>
        <p:nvPicPr>
          <p:cNvPr id="6" name="Picture 5" descr="Graphical user interface, text&#10;&#10;Description automatically generated">
            <a:extLst>
              <a:ext uri="{FF2B5EF4-FFF2-40B4-BE49-F238E27FC236}">
                <a16:creationId xmlns:a16="http://schemas.microsoft.com/office/drawing/2014/main" id="{32F59166-F4CA-DB65-201D-159C7502877B}"/>
              </a:ext>
            </a:extLst>
          </p:cNvPr>
          <p:cNvPicPr>
            <a:picLocks noChangeAspect="1"/>
          </p:cNvPicPr>
          <p:nvPr/>
        </p:nvPicPr>
        <p:blipFill rotWithShape="1">
          <a:blip r:embed="rId4"/>
          <a:srcRect l="18181" t="21947" r="13155" b="5572"/>
          <a:stretch/>
        </p:blipFill>
        <p:spPr>
          <a:xfrm>
            <a:off x="1477659" y="1745195"/>
            <a:ext cx="6693752" cy="3520980"/>
          </a:xfrm>
          <a:prstGeom prst="rect">
            <a:avLst/>
          </a:prstGeom>
        </p:spPr>
      </p:pic>
    </p:spTree>
    <p:extLst>
      <p:ext uri="{BB962C8B-B14F-4D97-AF65-F5344CB8AC3E}">
        <p14:creationId xmlns:p14="http://schemas.microsoft.com/office/powerpoint/2010/main" val="2672140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9"/>
          <p:cNvSpPr txBox="1"/>
          <p:nvPr/>
        </p:nvSpPr>
        <p:spPr>
          <a:xfrm>
            <a:off x="1418897" y="305924"/>
            <a:ext cx="664253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3.Exploratory Data Analysis (EDA)</a:t>
            </a:r>
            <a:endParaRPr lang="en-US" sz="1400" b="0" i="0" u="none" strike="noStrike" cap="none" dirty="0">
              <a:solidFill>
                <a:srgbClr val="000000"/>
              </a:solidFill>
              <a:latin typeface="Arial"/>
              <a:ea typeface="Arial"/>
              <a:cs typeface="Arial"/>
              <a:sym typeface="Arial"/>
            </a:endParaRPr>
          </a:p>
        </p:txBody>
      </p:sp>
      <p:pic>
        <p:nvPicPr>
          <p:cNvPr id="400" name="Google Shape;400;p9"/>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B82EEA93-0A57-55B5-7713-0A0B12C8DE51}"/>
              </a:ext>
            </a:extLst>
          </p:cNvPr>
          <p:cNvSpPr txBox="1"/>
          <p:nvPr/>
        </p:nvSpPr>
        <p:spPr>
          <a:xfrm>
            <a:off x="3196244" y="1018230"/>
            <a:ext cx="2878735" cy="400110"/>
          </a:xfrm>
          <a:prstGeom prst="rect">
            <a:avLst/>
          </a:prstGeom>
          <a:noFill/>
        </p:spPr>
        <p:txBody>
          <a:bodyPr wrap="square">
            <a:spAutoFit/>
          </a:bodyPr>
          <a:lstStyle/>
          <a:p>
            <a:pPr algn="l"/>
            <a:r>
              <a:rPr lang="en-IN" sz="2000" b="1" dirty="0">
                <a:solidFill>
                  <a:srgbClr val="C00000"/>
                </a:solidFill>
                <a:latin typeface="Helvetica Neue" panose="02000503000000020004" pitchFamily="2" charset="0"/>
              </a:rPr>
              <a:t>3.6. Train-Test Split</a:t>
            </a:r>
            <a:endParaRPr lang="en-IN" sz="2000" b="1" i="0" dirty="0">
              <a:solidFill>
                <a:srgbClr val="C00000"/>
              </a:solidFill>
              <a:effectLst/>
              <a:latin typeface="Helvetica Neue" panose="02000503000000020004" pitchFamily="2" charset="0"/>
            </a:endParaRPr>
          </a:p>
        </p:txBody>
      </p:sp>
      <p:pic>
        <p:nvPicPr>
          <p:cNvPr id="4" name="Picture 3" descr="Graphical user interface, text, application, email&#10;&#10;Description automatically generated">
            <a:extLst>
              <a:ext uri="{FF2B5EF4-FFF2-40B4-BE49-F238E27FC236}">
                <a16:creationId xmlns:a16="http://schemas.microsoft.com/office/drawing/2014/main" id="{BCC05CA8-1034-BE78-6A28-0DB4E78A7AF2}"/>
              </a:ext>
            </a:extLst>
          </p:cNvPr>
          <p:cNvPicPr>
            <a:picLocks noChangeAspect="1"/>
          </p:cNvPicPr>
          <p:nvPr/>
        </p:nvPicPr>
        <p:blipFill rotWithShape="1">
          <a:blip r:embed="rId4"/>
          <a:srcRect l="25828" t="37848" r="30899" b="30419"/>
          <a:stretch/>
        </p:blipFill>
        <p:spPr>
          <a:xfrm>
            <a:off x="1514588" y="1647786"/>
            <a:ext cx="6257165" cy="3355137"/>
          </a:xfrm>
          <a:prstGeom prst="rect">
            <a:avLst/>
          </a:prstGeom>
        </p:spPr>
      </p:pic>
    </p:spTree>
    <p:extLst>
      <p:ext uri="{BB962C8B-B14F-4D97-AF65-F5344CB8AC3E}">
        <p14:creationId xmlns:p14="http://schemas.microsoft.com/office/powerpoint/2010/main" val="3346278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9"/>
          <p:cNvSpPr txBox="1"/>
          <p:nvPr/>
        </p:nvSpPr>
        <p:spPr>
          <a:xfrm>
            <a:off x="3013353" y="2407370"/>
            <a:ext cx="327608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4.Model Building</a:t>
            </a:r>
            <a:endParaRPr sz="1400" b="0" i="0" u="none" strike="noStrike" cap="none" dirty="0">
              <a:solidFill>
                <a:srgbClr val="000000"/>
              </a:solidFill>
              <a:latin typeface="Arial"/>
              <a:ea typeface="Arial"/>
              <a:cs typeface="Arial"/>
              <a:sym typeface="Arial"/>
            </a:endParaRPr>
          </a:p>
        </p:txBody>
      </p:sp>
      <p:pic>
        <p:nvPicPr>
          <p:cNvPr id="400" name="Google Shape;400;p9"/>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extLst>
      <p:ext uri="{BB962C8B-B14F-4D97-AF65-F5344CB8AC3E}">
        <p14:creationId xmlns:p14="http://schemas.microsoft.com/office/powerpoint/2010/main" val="1918985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0"/>
          <p:cNvSpPr txBox="1"/>
          <p:nvPr/>
        </p:nvSpPr>
        <p:spPr>
          <a:xfrm>
            <a:off x="2043616" y="1224729"/>
            <a:ext cx="607498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 4.1 : Logistic Regression</a:t>
            </a:r>
            <a:endParaRPr sz="1400" b="0" i="0" u="none" strike="noStrike" cap="none" dirty="0">
              <a:solidFill>
                <a:srgbClr val="000000"/>
              </a:solidFill>
              <a:latin typeface="Arial"/>
              <a:ea typeface="Arial"/>
              <a:cs typeface="Arial"/>
              <a:sym typeface="Arial"/>
            </a:endParaRPr>
          </a:p>
        </p:txBody>
      </p:sp>
      <p:pic>
        <p:nvPicPr>
          <p:cNvPr id="414" name="Google Shape;414;p10"/>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12" name="Picture 11" descr="A screenshot of a computer&#10;&#10;Description automatically generated">
            <a:extLst>
              <a:ext uri="{FF2B5EF4-FFF2-40B4-BE49-F238E27FC236}">
                <a16:creationId xmlns:a16="http://schemas.microsoft.com/office/drawing/2014/main" id="{0E9265D6-1281-9826-639E-0E8F19FAB970}"/>
              </a:ext>
            </a:extLst>
          </p:cNvPr>
          <p:cNvPicPr>
            <a:picLocks noChangeAspect="1"/>
          </p:cNvPicPr>
          <p:nvPr/>
        </p:nvPicPr>
        <p:blipFill rotWithShape="1">
          <a:blip r:embed="rId4"/>
          <a:srcRect l="15416" t="36269" r="41176" b="41176"/>
          <a:stretch/>
        </p:blipFill>
        <p:spPr>
          <a:xfrm>
            <a:off x="1103585" y="2125387"/>
            <a:ext cx="7184536" cy="233329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0"/>
          <p:cNvSpPr txBox="1"/>
          <p:nvPr/>
        </p:nvSpPr>
        <p:spPr>
          <a:xfrm>
            <a:off x="1738064" y="1453281"/>
            <a:ext cx="678196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4.2 : Support Vector Machine </a:t>
            </a:r>
            <a:endParaRPr sz="1400" b="0" i="0" u="none" strike="noStrike" cap="none" dirty="0">
              <a:solidFill>
                <a:srgbClr val="000000"/>
              </a:solidFill>
              <a:latin typeface="Arial"/>
              <a:ea typeface="Arial"/>
              <a:cs typeface="Arial"/>
              <a:sym typeface="Arial"/>
            </a:endParaRPr>
          </a:p>
        </p:txBody>
      </p:sp>
      <p:pic>
        <p:nvPicPr>
          <p:cNvPr id="414" name="Google Shape;414;p10"/>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descr="A screenshot of a computer&#10;&#10;Description automatically generated with medium confidence">
            <a:extLst>
              <a:ext uri="{FF2B5EF4-FFF2-40B4-BE49-F238E27FC236}">
                <a16:creationId xmlns:a16="http://schemas.microsoft.com/office/drawing/2014/main" id="{3B46C211-5265-B9F2-C102-3E145B29861E}"/>
              </a:ext>
            </a:extLst>
          </p:cNvPr>
          <p:cNvPicPr>
            <a:picLocks noChangeAspect="1"/>
          </p:cNvPicPr>
          <p:nvPr/>
        </p:nvPicPr>
        <p:blipFill rotWithShape="1">
          <a:blip r:embed="rId4"/>
          <a:srcRect l="15145" t="36268" r="42664" b="37768"/>
          <a:stretch/>
        </p:blipFill>
        <p:spPr>
          <a:xfrm>
            <a:off x="1286120" y="2273090"/>
            <a:ext cx="6781967" cy="2608450"/>
          </a:xfrm>
          <a:prstGeom prst="rect">
            <a:avLst/>
          </a:prstGeom>
        </p:spPr>
      </p:pic>
    </p:spTree>
    <p:extLst>
      <p:ext uri="{BB962C8B-B14F-4D97-AF65-F5344CB8AC3E}">
        <p14:creationId xmlns:p14="http://schemas.microsoft.com/office/powerpoint/2010/main" val="2908626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0"/>
          <p:cNvSpPr txBox="1"/>
          <p:nvPr/>
        </p:nvSpPr>
        <p:spPr>
          <a:xfrm>
            <a:off x="2572240" y="1334281"/>
            <a:ext cx="678196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mj-lt"/>
                <a:ea typeface="Arial"/>
                <a:cs typeface="Arial"/>
                <a:sym typeface="Arial"/>
              </a:rPr>
              <a:t>4.3 : Naïve Bayes</a:t>
            </a:r>
            <a:endParaRPr sz="1400" b="0" i="0" u="none" strike="noStrike" cap="none" dirty="0">
              <a:solidFill>
                <a:srgbClr val="000000"/>
              </a:solidFill>
              <a:latin typeface="+mj-lt"/>
              <a:ea typeface="Arial"/>
              <a:cs typeface="Arial"/>
              <a:sym typeface="Arial"/>
            </a:endParaRPr>
          </a:p>
        </p:txBody>
      </p:sp>
      <p:pic>
        <p:nvPicPr>
          <p:cNvPr id="414" name="Google Shape;414;p10"/>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descr="A screenshot of a computer&#10;&#10;Description automatically generated">
            <a:extLst>
              <a:ext uri="{FF2B5EF4-FFF2-40B4-BE49-F238E27FC236}">
                <a16:creationId xmlns:a16="http://schemas.microsoft.com/office/drawing/2014/main" id="{9B6D9D5B-3013-A321-77C9-38CF182A127F}"/>
              </a:ext>
            </a:extLst>
          </p:cNvPr>
          <p:cNvPicPr>
            <a:picLocks noChangeAspect="1"/>
          </p:cNvPicPr>
          <p:nvPr/>
        </p:nvPicPr>
        <p:blipFill rotWithShape="1">
          <a:blip r:embed="rId4"/>
          <a:srcRect l="15010" t="35835" r="42665" b="41177"/>
          <a:stretch/>
        </p:blipFill>
        <p:spPr>
          <a:xfrm>
            <a:off x="1188880" y="2102069"/>
            <a:ext cx="6997467" cy="2375338"/>
          </a:xfrm>
          <a:prstGeom prst="rect">
            <a:avLst/>
          </a:prstGeom>
        </p:spPr>
      </p:pic>
    </p:spTree>
    <p:extLst>
      <p:ext uri="{BB962C8B-B14F-4D97-AF65-F5344CB8AC3E}">
        <p14:creationId xmlns:p14="http://schemas.microsoft.com/office/powerpoint/2010/main" val="16524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0"/>
          <p:cNvSpPr txBox="1"/>
          <p:nvPr/>
        </p:nvSpPr>
        <p:spPr>
          <a:xfrm>
            <a:off x="2586742" y="1512684"/>
            <a:ext cx="678196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002776"/>
                </a:solidFill>
                <a:latin typeface="+mj-lt"/>
              </a:rPr>
              <a:t>4.</a:t>
            </a:r>
            <a:r>
              <a:rPr lang="en-US" sz="2800" b="1" i="0" u="none" strike="noStrike" cap="none" dirty="0">
                <a:solidFill>
                  <a:srgbClr val="002776"/>
                </a:solidFill>
                <a:latin typeface="+mj-lt"/>
                <a:ea typeface="Arial"/>
                <a:cs typeface="Arial"/>
                <a:sym typeface="Arial"/>
              </a:rPr>
              <a:t>4 : </a:t>
            </a:r>
            <a:r>
              <a:rPr lang="en-US" sz="2800" b="1" dirty="0">
                <a:solidFill>
                  <a:srgbClr val="002776"/>
                </a:solidFill>
                <a:latin typeface="+mj-lt"/>
              </a:rPr>
              <a:t>Decision Tree</a:t>
            </a:r>
            <a:endParaRPr sz="1400" b="0" i="0" u="none" strike="noStrike" cap="none" dirty="0">
              <a:solidFill>
                <a:srgbClr val="000000"/>
              </a:solidFill>
              <a:latin typeface="+mj-lt"/>
              <a:ea typeface="Arial"/>
              <a:cs typeface="Arial"/>
              <a:sym typeface="Arial"/>
            </a:endParaRPr>
          </a:p>
        </p:txBody>
      </p:sp>
      <p:pic>
        <p:nvPicPr>
          <p:cNvPr id="414" name="Google Shape;414;p10"/>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4" name="Picture 3" descr="A screenshot of a computer&#10;&#10;Description automatically generated with medium confidence">
            <a:extLst>
              <a:ext uri="{FF2B5EF4-FFF2-40B4-BE49-F238E27FC236}">
                <a16:creationId xmlns:a16="http://schemas.microsoft.com/office/drawing/2014/main" id="{E870E9DB-48CD-04F4-A211-D7C2C41821FE}"/>
              </a:ext>
            </a:extLst>
          </p:cNvPr>
          <p:cNvPicPr>
            <a:picLocks noChangeAspect="1"/>
          </p:cNvPicPr>
          <p:nvPr/>
        </p:nvPicPr>
        <p:blipFill rotWithShape="1">
          <a:blip r:embed="rId4"/>
          <a:srcRect l="15011" t="36052" r="42664" b="34523"/>
          <a:stretch/>
        </p:blipFill>
        <p:spPr>
          <a:xfrm>
            <a:off x="1245476" y="2163020"/>
            <a:ext cx="6653048" cy="2659117"/>
          </a:xfrm>
          <a:prstGeom prst="rect">
            <a:avLst/>
          </a:prstGeom>
        </p:spPr>
      </p:pic>
    </p:spTree>
    <p:extLst>
      <p:ext uri="{BB962C8B-B14F-4D97-AF65-F5344CB8AC3E}">
        <p14:creationId xmlns:p14="http://schemas.microsoft.com/office/powerpoint/2010/main" val="2899325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0"/>
          <p:cNvSpPr txBox="1"/>
          <p:nvPr/>
        </p:nvSpPr>
        <p:spPr>
          <a:xfrm>
            <a:off x="2362033" y="1329026"/>
            <a:ext cx="678196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mj-lt"/>
                <a:ea typeface="Arial"/>
                <a:cs typeface="Arial"/>
                <a:sym typeface="Arial"/>
              </a:rPr>
              <a:t>4.</a:t>
            </a:r>
            <a:r>
              <a:rPr lang="en-US" sz="2800" b="1" dirty="0">
                <a:solidFill>
                  <a:srgbClr val="002776"/>
                </a:solidFill>
                <a:latin typeface="+mj-lt"/>
              </a:rPr>
              <a:t>5</a:t>
            </a:r>
            <a:r>
              <a:rPr lang="en-US" sz="2800" b="1" i="0" u="none" strike="noStrike" cap="none" dirty="0">
                <a:solidFill>
                  <a:srgbClr val="002776"/>
                </a:solidFill>
                <a:latin typeface="+mj-lt"/>
                <a:ea typeface="Arial"/>
                <a:cs typeface="Arial"/>
                <a:sym typeface="Arial"/>
              </a:rPr>
              <a:t> : </a:t>
            </a:r>
            <a:r>
              <a:rPr lang="en-US" sz="2800" b="1" dirty="0">
                <a:solidFill>
                  <a:srgbClr val="002776"/>
                </a:solidFill>
                <a:latin typeface="+mj-lt"/>
              </a:rPr>
              <a:t>Random Forest </a:t>
            </a:r>
            <a:endParaRPr sz="1400" b="0" i="0" u="none" strike="noStrike" cap="none" dirty="0">
              <a:solidFill>
                <a:srgbClr val="000000"/>
              </a:solidFill>
              <a:latin typeface="+mj-lt"/>
              <a:ea typeface="Arial"/>
              <a:cs typeface="Arial"/>
              <a:sym typeface="Arial"/>
            </a:endParaRPr>
          </a:p>
        </p:txBody>
      </p:sp>
      <p:pic>
        <p:nvPicPr>
          <p:cNvPr id="414" name="Google Shape;414;p10"/>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4" name="Picture 3" descr="A screenshot of a computer&#10;&#10;Description automatically generated with medium confidence">
            <a:extLst>
              <a:ext uri="{FF2B5EF4-FFF2-40B4-BE49-F238E27FC236}">
                <a16:creationId xmlns:a16="http://schemas.microsoft.com/office/drawing/2014/main" id="{687B5816-7C50-B0B5-3A56-806649FD78BB}"/>
              </a:ext>
            </a:extLst>
          </p:cNvPr>
          <p:cNvPicPr>
            <a:picLocks noChangeAspect="1"/>
          </p:cNvPicPr>
          <p:nvPr/>
        </p:nvPicPr>
        <p:blipFill rotWithShape="1">
          <a:blip r:embed="rId4"/>
          <a:srcRect l="15145" t="35835" r="43070" b="30629"/>
          <a:stretch/>
        </p:blipFill>
        <p:spPr>
          <a:xfrm>
            <a:off x="1181016" y="2020614"/>
            <a:ext cx="6781967" cy="2816772"/>
          </a:xfrm>
          <a:prstGeom prst="rect">
            <a:avLst/>
          </a:prstGeom>
        </p:spPr>
      </p:pic>
    </p:spTree>
    <p:extLst>
      <p:ext uri="{BB962C8B-B14F-4D97-AF65-F5344CB8AC3E}">
        <p14:creationId xmlns:p14="http://schemas.microsoft.com/office/powerpoint/2010/main" val="3756960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0"/>
          <p:cNvSpPr txBox="1"/>
          <p:nvPr/>
        </p:nvSpPr>
        <p:spPr>
          <a:xfrm>
            <a:off x="2754907" y="1764933"/>
            <a:ext cx="678196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mj-lt"/>
                <a:ea typeface="Arial"/>
                <a:cs typeface="Arial"/>
                <a:sym typeface="Arial"/>
              </a:rPr>
              <a:t>4.</a:t>
            </a:r>
            <a:r>
              <a:rPr lang="en-US" sz="2800" b="1" dirty="0">
                <a:solidFill>
                  <a:srgbClr val="002776"/>
                </a:solidFill>
                <a:latin typeface="+mj-lt"/>
              </a:rPr>
              <a:t>6</a:t>
            </a:r>
            <a:r>
              <a:rPr lang="en-US" sz="2800" b="1" i="0" u="none" strike="noStrike" cap="none" dirty="0">
                <a:solidFill>
                  <a:srgbClr val="002776"/>
                </a:solidFill>
                <a:latin typeface="+mj-lt"/>
                <a:ea typeface="Arial"/>
                <a:cs typeface="Arial"/>
                <a:sym typeface="Arial"/>
              </a:rPr>
              <a:t> : </a:t>
            </a:r>
            <a:r>
              <a:rPr lang="en-US" sz="2800" b="1" dirty="0">
                <a:solidFill>
                  <a:srgbClr val="002776"/>
                </a:solidFill>
                <a:latin typeface="+mj-lt"/>
              </a:rPr>
              <a:t>Extra Trees</a:t>
            </a:r>
            <a:endParaRPr sz="1400" b="0" i="0" u="none" strike="noStrike" cap="none" dirty="0">
              <a:solidFill>
                <a:srgbClr val="000000"/>
              </a:solidFill>
              <a:latin typeface="+mj-lt"/>
              <a:ea typeface="Arial"/>
              <a:cs typeface="Arial"/>
              <a:sym typeface="Arial"/>
            </a:endParaRPr>
          </a:p>
        </p:txBody>
      </p:sp>
      <p:pic>
        <p:nvPicPr>
          <p:cNvPr id="414" name="Google Shape;414;p10"/>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descr="A screenshot of a computer&#10;&#10;Description automatically generated">
            <a:extLst>
              <a:ext uri="{FF2B5EF4-FFF2-40B4-BE49-F238E27FC236}">
                <a16:creationId xmlns:a16="http://schemas.microsoft.com/office/drawing/2014/main" id="{6E129800-A477-8114-A558-D3D54BCC3037}"/>
              </a:ext>
            </a:extLst>
          </p:cNvPr>
          <p:cNvPicPr>
            <a:picLocks noChangeAspect="1"/>
          </p:cNvPicPr>
          <p:nvPr/>
        </p:nvPicPr>
        <p:blipFill rotWithShape="1">
          <a:blip r:embed="rId4"/>
          <a:srcRect l="23123" t="34418" r="34687" b="37888"/>
          <a:stretch/>
        </p:blipFill>
        <p:spPr>
          <a:xfrm>
            <a:off x="1263055" y="2436287"/>
            <a:ext cx="6781967" cy="2301767"/>
          </a:xfrm>
          <a:prstGeom prst="rect">
            <a:avLst/>
          </a:prstGeom>
        </p:spPr>
      </p:pic>
    </p:spTree>
    <p:extLst>
      <p:ext uri="{BB962C8B-B14F-4D97-AF65-F5344CB8AC3E}">
        <p14:creationId xmlns:p14="http://schemas.microsoft.com/office/powerpoint/2010/main" val="1817433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49" name="Google Shape;349;p3"/>
          <p:cNvSpPr txBox="1"/>
          <p:nvPr/>
        </p:nvSpPr>
        <p:spPr>
          <a:xfrm>
            <a:off x="1416957" y="1119429"/>
            <a:ext cx="6134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Project Architecture / Project Flow</a:t>
            </a:r>
            <a:endParaRPr sz="1400" b="0" i="0" u="none" strike="noStrike" cap="none" dirty="0">
              <a:solidFill>
                <a:srgbClr val="000000"/>
              </a:solidFill>
              <a:latin typeface="Arial"/>
              <a:ea typeface="Arial"/>
              <a:cs typeface="Arial"/>
              <a:sym typeface="Arial"/>
            </a:endParaRPr>
          </a:p>
        </p:txBody>
      </p:sp>
      <p:pic>
        <p:nvPicPr>
          <p:cNvPr id="4" name="Picture 3" descr="Diagram&#10;&#10;Description automatically generated with medium confidence">
            <a:extLst>
              <a:ext uri="{FF2B5EF4-FFF2-40B4-BE49-F238E27FC236}">
                <a16:creationId xmlns:a16="http://schemas.microsoft.com/office/drawing/2014/main" id="{CFD91506-7A9E-B984-6825-A81AA5DB13BB}"/>
              </a:ext>
            </a:extLst>
          </p:cNvPr>
          <p:cNvPicPr>
            <a:picLocks noChangeAspect="1"/>
          </p:cNvPicPr>
          <p:nvPr/>
        </p:nvPicPr>
        <p:blipFill rotWithShape="1">
          <a:blip r:embed="rId4"/>
          <a:srcRect l="19699" t="33895" r="18057" b="33516"/>
          <a:stretch/>
        </p:blipFill>
        <p:spPr>
          <a:xfrm>
            <a:off x="988827" y="2004236"/>
            <a:ext cx="6985591" cy="355659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0"/>
          <p:cNvSpPr txBox="1"/>
          <p:nvPr/>
        </p:nvSpPr>
        <p:spPr>
          <a:xfrm>
            <a:off x="1872656" y="1703124"/>
            <a:ext cx="678196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4.7: K-Nearest Neighbors (KNN)</a:t>
            </a:r>
            <a:endParaRPr sz="1400" b="0" i="0" u="none" strike="noStrike" cap="none" dirty="0">
              <a:solidFill>
                <a:srgbClr val="000000"/>
              </a:solidFill>
              <a:latin typeface="Arial"/>
              <a:ea typeface="Arial"/>
              <a:cs typeface="Arial"/>
              <a:sym typeface="Arial"/>
            </a:endParaRPr>
          </a:p>
        </p:txBody>
      </p:sp>
      <p:pic>
        <p:nvPicPr>
          <p:cNvPr id="414" name="Google Shape;414;p10"/>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4" name="Picture 3" descr="A screenshot of a computer&#10;&#10;Description automatically generated">
            <a:extLst>
              <a:ext uri="{FF2B5EF4-FFF2-40B4-BE49-F238E27FC236}">
                <a16:creationId xmlns:a16="http://schemas.microsoft.com/office/drawing/2014/main" id="{DB6B8174-C2DF-F075-0DCF-12ACBCCA55E8}"/>
              </a:ext>
            </a:extLst>
          </p:cNvPr>
          <p:cNvPicPr>
            <a:picLocks noChangeAspect="1"/>
          </p:cNvPicPr>
          <p:nvPr/>
        </p:nvPicPr>
        <p:blipFill rotWithShape="1">
          <a:blip r:embed="rId4"/>
          <a:srcRect l="22854" t="35402" r="34821" b="42745"/>
          <a:stretch/>
        </p:blipFill>
        <p:spPr>
          <a:xfrm>
            <a:off x="1322572" y="2550649"/>
            <a:ext cx="6449182" cy="2081048"/>
          </a:xfrm>
          <a:prstGeom prst="rect">
            <a:avLst/>
          </a:prstGeom>
        </p:spPr>
      </p:pic>
    </p:spTree>
    <p:extLst>
      <p:ext uri="{BB962C8B-B14F-4D97-AF65-F5344CB8AC3E}">
        <p14:creationId xmlns:p14="http://schemas.microsoft.com/office/powerpoint/2010/main" val="1196609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0"/>
          <p:cNvSpPr txBox="1"/>
          <p:nvPr/>
        </p:nvSpPr>
        <p:spPr>
          <a:xfrm>
            <a:off x="3049197" y="1428602"/>
            <a:ext cx="678196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002776"/>
                </a:solidFill>
                <a:latin typeface="+mj-lt"/>
              </a:rPr>
              <a:t>4.8</a:t>
            </a:r>
            <a:r>
              <a:rPr lang="en-US" sz="2800" b="1" i="0" u="none" strike="noStrike" cap="none" dirty="0">
                <a:solidFill>
                  <a:srgbClr val="002776"/>
                </a:solidFill>
                <a:latin typeface="+mj-lt"/>
                <a:ea typeface="Arial"/>
                <a:cs typeface="Arial"/>
                <a:sym typeface="Arial"/>
              </a:rPr>
              <a:t> : </a:t>
            </a:r>
            <a:r>
              <a:rPr lang="en-US" sz="2800" b="1" dirty="0">
                <a:solidFill>
                  <a:srgbClr val="002776"/>
                </a:solidFill>
                <a:latin typeface="+mj-lt"/>
              </a:rPr>
              <a:t>Bagging </a:t>
            </a:r>
            <a:endParaRPr sz="1400" b="0" i="0" u="none" strike="noStrike" cap="none" dirty="0">
              <a:solidFill>
                <a:srgbClr val="000000"/>
              </a:solidFill>
              <a:latin typeface="+mj-lt"/>
              <a:ea typeface="Arial"/>
              <a:cs typeface="Arial"/>
              <a:sym typeface="Arial"/>
            </a:endParaRPr>
          </a:p>
        </p:txBody>
      </p:sp>
      <p:pic>
        <p:nvPicPr>
          <p:cNvPr id="414" name="Google Shape;414;p10"/>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4" name="Picture 3" descr="A screenshot of a computer&#10;&#10;Description automatically generated">
            <a:extLst>
              <a:ext uri="{FF2B5EF4-FFF2-40B4-BE49-F238E27FC236}">
                <a16:creationId xmlns:a16="http://schemas.microsoft.com/office/drawing/2014/main" id="{28E74F44-1A09-C167-A44B-E030EB202339}"/>
              </a:ext>
            </a:extLst>
          </p:cNvPr>
          <p:cNvPicPr>
            <a:picLocks noChangeAspect="1"/>
          </p:cNvPicPr>
          <p:nvPr/>
        </p:nvPicPr>
        <p:blipFill rotWithShape="1">
          <a:blip r:embed="rId4"/>
          <a:srcRect l="22989" t="35186" r="34821" b="41177"/>
          <a:stretch/>
        </p:blipFill>
        <p:spPr>
          <a:xfrm>
            <a:off x="1351266" y="2165132"/>
            <a:ext cx="6273301" cy="2196662"/>
          </a:xfrm>
          <a:prstGeom prst="rect">
            <a:avLst/>
          </a:prstGeom>
        </p:spPr>
      </p:pic>
    </p:spTree>
    <p:extLst>
      <p:ext uri="{BB962C8B-B14F-4D97-AF65-F5344CB8AC3E}">
        <p14:creationId xmlns:p14="http://schemas.microsoft.com/office/powerpoint/2010/main" val="3336799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0"/>
          <p:cNvSpPr txBox="1"/>
          <p:nvPr/>
        </p:nvSpPr>
        <p:spPr>
          <a:xfrm>
            <a:off x="2965113" y="1638808"/>
            <a:ext cx="678196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mj-lt"/>
                <a:ea typeface="Arial"/>
                <a:cs typeface="Arial"/>
                <a:sym typeface="Arial"/>
              </a:rPr>
              <a:t>4.9 : </a:t>
            </a:r>
            <a:r>
              <a:rPr lang="en-US" sz="2800" b="1" dirty="0">
                <a:solidFill>
                  <a:srgbClr val="002776"/>
                </a:solidFill>
                <a:latin typeface="+mj-lt"/>
              </a:rPr>
              <a:t>Adaboost </a:t>
            </a:r>
            <a:endParaRPr sz="1400" b="0" i="0" u="none" strike="noStrike" cap="none" dirty="0">
              <a:solidFill>
                <a:srgbClr val="000000"/>
              </a:solidFill>
              <a:latin typeface="+mj-lt"/>
              <a:ea typeface="Arial"/>
              <a:cs typeface="Arial"/>
              <a:sym typeface="Arial"/>
            </a:endParaRPr>
          </a:p>
        </p:txBody>
      </p:sp>
      <p:pic>
        <p:nvPicPr>
          <p:cNvPr id="414" name="Google Shape;414;p10"/>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descr="A screenshot of a computer&#10;&#10;Description automatically generated">
            <a:extLst>
              <a:ext uri="{FF2B5EF4-FFF2-40B4-BE49-F238E27FC236}">
                <a16:creationId xmlns:a16="http://schemas.microsoft.com/office/drawing/2014/main" id="{9F0E8130-63D5-8CF3-2CAA-1EF0A53867E4}"/>
              </a:ext>
            </a:extLst>
          </p:cNvPr>
          <p:cNvPicPr>
            <a:picLocks noChangeAspect="1"/>
          </p:cNvPicPr>
          <p:nvPr/>
        </p:nvPicPr>
        <p:blipFill rotWithShape="1">
          <a:blip r:embed="rId4"/>
          <a:srcRect l="23258" t="35619" r="34956" b="41176"/>
          <a:stretch/>
        </p:blipFill>
        <p:spPr>
          <a:xfrm>
            <a:off x="1576552" y="2331471"/>
            <a:ext cx="6324222" cy="2195057"/>
          </a:xfrm>
          <a:prstGeom prst="rect">
            <a:avLst/>
          </a:prstGeom>
        </p:spPr>
      </p:pic>
    </p:spTree>
    <p:extLst>
      <p:ext uri="{BB962C8B-B14F-4D97-AF65-F5344CB8AC3E}">
        <p14:creationId xmlns:p14="http://schemas.microsoft.com/office/powerpoint/2010/main" val="1176850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1"/>
          <p:cNvSpPr txBox="1"/>
          <p:nvPr/>
        </p:nvSpPr>
        <p:spPr>
          <a:xfrm>
            <a:off x="2845913" y="1176828"/>
            <a:ext cx="378850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5. Model Comparison</a:t>
            </a:r>
            <a:endParaRPr sz="1400" b="0" i="0" u="none" strike="noStrike" cap="none" dirty="0">
              <a:solidFill>
                <a:srgbClr val="000000"/>
              </a:solidFill>
              <a:latin typeface="Arial"/>
              <a:ea typeface="Arial"/>
              <a:cs typeface="Arial"/>
              <a:sym typeface="Arial"/>
            </a:endParaRPr>
          </a:p>
        </p:txBody>
      </p:sp>
      <p:pic>
        <p:nvPicPr>
          <p:cNvPr id="425" name="Google Shape;425;p11"/>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descr="Graphical user interface, text, email&#10;&#10;Description automatically generated">
            <a:extLst>
              <a:ext uri="{FF2B5EF4-FFF2-40B4-BE49-F238E27FC236}">
                <a16:creationId xmlns:a16="http://schemas.microsoft.com/office/drawing/2014/main" id="{F7C466B8-EDC2-AC46-E871-EBC13C6AD20B}"/>
              </a:ext>
            </a:extLst>
          </p:cNvPr>
          <p:cNvPicPr>
            <a:picLocks noChangeAspect="1"/>
          </p:cNvPicPr>
          <p:nvPr/>
        </p:nvPicPr>
        <p:blipFill rotWithShape="1">
          <a:blip r:embed="rId4"/>
          <a:srcRect l="25828" t="45541" r="44828" b="27534"/>
          <a:stretch/>
        </p:blipFill>
        <p:spPr>
          <a:xfrm>
            <a:off x="1222156" y="1700048"/>
            <a:ext cx="6699687" cy="345790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12"/>
          <p:cNvSpPr txBox="1"/>
          <p:nvPr/>
        </p:nvSpPr>
        <p:spPr>
          <a:xfrm>
            <a:off x="3037490" y="1626573"/>
            <a:ext cx="378850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Model Results</a:t>
            </a:r>
            <a:endParaRPr sz="1400" b="0" i="0" u="none" strike="noStrike" cap="none" dirty="0">
              <a:solidFill>
                <a:srgbClr val="000000"/>
              </a:solidFill>
              <a:latin typeface="Arial"/>
              <a:ea typeface="Arial"/>
              <a:cs typeface="Arial"/>
              <a:sym typeface="Arial"/>
            </a:endParaRPr>
          </a:p>
        </p:txBody>
      </p:sp>
      <p:pic>
        <p:nvPicPr>
          <p:cNvPr id="434" name="Google Shape;434;p12"/>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a:extLst>
              <a:ext uri="{FF2B5EF4-FFF2-40B4-BE49-F238E27FC236}">
                <a16:creationId xmlns:a16="http://schemas.microsoft.com/office/drawing/2014/main" id="{D3DBE598-AC3E-BE74-56A4-83500E1BE5B1}"/>
              </a:ext>
            </a:extLst>
          </p:cNvPr>
          <p:cNvSpPr txBox="1"/>
          <p:nvPr/>
        </p:nvSpPr>
        <p:spPr>
          <a:xfrm>
            <a:off x="632956" y="2272381"/>
            <a:ext cx="8019393" cy="707886"/>
          </a:xfrm>
          <a:prstGeom prst="rect">
            <a:avLst/>
          </a:prstGeom>
          <a:noFill/>
        </p:spPr>
        <p:txBody>
          <a:bodyPr wrap="square" rtlCol="0">
            <a:spAutoFit/>
          </a:bodyPr>
          <a:lstStyle/>
          <a:p>
            <a:r>
              <a:rPr lang="en-US" sz="2000" dirty="0"/>
              <a:t>Bagging classifier has given the highest test accuracy. Therefore, we have chosen Bagging for deployment.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3"/>
          <p:cNvSpPr txBox="1"/>
          <p:nvPr/>
        </p:nvSpPr>
        <p:spPr>
          <a:xfrm>
            <a:off x="2333366" y="962332"/>
            <a:ext cx="692529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6. Model Deployment</a:t>
            </a:r>
            <a:endParaRPr sz="1400" b="0" i="0" u="none" strike="noStrike" cap="none" dirty="0">
              <a:solidFill>
                <a:srgbClr val="000000"/>
              </a:solidFill>
              <a:latin typeface="Arial"/>
              <a:ea typeface="Arial"/>
              <a:cs typeface="Arial"/>
              <a:sym typeface="Arial"/>
            </a:endParaRPr>
          </a:p>
        </p:txBody>
      </p:sp>
      <p:pic>
        <p:nvPicPr>
          <p:cNvPr id="441" name="Google Shape;441;p13"/>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descr="Graphical user interface, text, application&#10;&#10;Description automatically generated">
            <a:extLst>
              <a:ext uri="{FF2B5EF4-FFF2-40B4-BE49-F238E27FC236}">
                <a16:creationId xmlns:a16="http://schemas.microsoft.com/office/drawing/2014/main" id="{9B9433A6-843A-3975-7162-DD87DB38F3F8}"/>
              </a:ext>
            </a:extLst>
          </p:cNvPr>
          <p:cNvPicPr>
            <a:picLocks noChangeAspect="1"/>
          </p:cNvPicPr>
          <p:nvPr/>
        </p:nvPicPr>
        <p:blipFill rotWithShape="1">
          <a:blip r:embed="rId4"/>
          <a:srcRect l="25828" t="50830" r="48749" b="18639"/>
          <a:stretch/>
        </p:blipFill>
        <p:spPr>
          <a:xfrm>
            <a:off x="1450497" y="1692165"/>
            <a:ext cx="6022358" cy="325178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3"/>
          <p:cNvSpPr txBox="1"/>
          <p:nvPr/>
        </p:nvSpPr>
        <p:spPr>
          <a:xfrm>
            <a:off x="3213573" y="844005"/>
            <a:ext cx="256445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002776"/>
                </a:solidFill>
              </a:rPr>
              <a:t>Streamlit App</a:t>
            </a:r>
            <a:endParaRPr sz="1400" b="0" i="0" u="none" strike="noStrike" cap="none" dirty="0">
              <a:solidFill>
                <a:srgbClr val="000000"/>
              </a:solidFill>
              <a:latin typeface="Arial"/>
              <a:ea typeface="Arial"/>
              <a:cs typeface="Arial"/>
              <a:sym typeface="Arial"/>
            </a:endParaRPr>
          </a:p>
        </p:txBody>
      </p:sp>
      <p:pic>
        <p:nvPicPr>
          <p:cNvPr id="441" name="Google Shape;441;p13"/>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descr="A computer screen capture&#10;&#10;Description automatically generated with low confidence">
            <a:extLst>
              <a:ext uri="{FF2B5EF4-FFF2-40B4-BE49-F238E27FC236}">
                <a16:creationId xmlns:a16="http://schemas.microsoft.com/office/drawing/2014/main" id="{3B5D4D68-FB04-49AB-6017-86627ECA56F8}"/>
              </a:ext>
            </a:extLst>
          </p:cNvPr>
          <p:cNvPicPr>
            <a:picLocks noChangeAspect="1"/>
          </p:cNvPicPr>
          <p:nvPr/>
        </p:nvPicPr>
        <p:blipFill rotWithShape="1">
          <a:blip r:embed="rId4"/>
          <a:srcRect t="11664"/>
          <a:stretch/>
        </p:blipFill>
        <p:spPr>
          <a:xfrm>
            <a:off x="685800" y="1497980"/>
            <a:ext cx="7772400" cy="3862040"/>
          </a:xfrm>
          <a:prstGeom prst="rect">
            <a:avLst/>
          </a:prstGeom>
        </p:spPr>
      </p:pic>
    </p:spTree>
    <p:extLst>
      <p:ext uri="{BB962C8B-B14F-4D97-AF65-F5344CB8AC3E}">
        <p14:creationId xmlns:p14="http://schemas.microsoft.com/office/powerpoint/2010/main" val="1201200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3"/>
          <p:cNvSpPr txBox="1"/>
          <p:nvPr/>
        </p:nvSpPr>
        <p:spPr>
          <a:xfrm>
            <a:off x="1627463" y="734948"/>
            <a:ext cx="69209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002776"/>
                </a:solidFill>
              </a:rPr>
              <a:t>Streamlit App – Positive Sentiment </a:t>
            </a:r>
            <a:endParaRPr sz="1400" b="0" i="0" u="none" strike="noStrike" cap="none" dirty="0">
              <a:solidFill>
                <a:srgbClr val="000000"/>
              </a:solidFill>
              <a:latin typeface="Arial"/>
              <a:ea typeface="Arial"/>
              <a:cs typeface="Arial"/>
              <a:sym typeface="Arial"/>
            </a:endParaRPr>
          </a:p>
        </p:txBody>
      </p:sp>
      <p:pic>
        <p:nvPicPr>
          <p:cNvPr id="441" name="Google Shape;441;p13"/>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5" name="Picture 4" descr="A screenshot of a computer&#10;&#10;Description automatically generated">
            <a:extLst>
              <a:ext uri="{FF2B5EF4-FFF2-40B4-BE49-F238E27FC236}">
                <a16:creationId xmlns:a16="http://schemas.microsoft.com/office/drawing/2014/main" id="{7A0E328E-3375-2D70-8C45-428AF506AFB7}"/>
              </a:ext>
            </a:extLst>
          </p:cNvPr>
          <p:cNvPicPr>
            <a:picLocks noChangeAspect="1"/>
          </p:cNvPicPr>
          <p:nvPr/>
        </p:nvPicPr>
        <p:blipFill rotWithShape="1">
          <a:blip r:embed="rId4"/>
          <a:srcRect t="11404"/>
          <a:stretch/>
        </p:blipFill>
        <p:spPr>
          <a:xfrm>
            <a:off x="685800" y="1481472"/>
            <a:ext cx="7772400" cy="3873391"/>
          </a:xfrm>
          <a:prstGeom prst="rect">
            <a:avLst/>
          </a:prstGeom>
        </p:spPr>
      </p:pic>
    </p:spTree>
    <p:extLst>
      <p:ext uri="{BB962C8B-B14F-4D97-AF65-F5344CB8AC3E}">
        <p14:creationId xmlns:p14="http://schemas.microsoft.com/office/powerpoint/2010/main" val="761443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3"/>
          <p:cNvSpPr txBox="1"/>
          <p:nvPr/>
        </p:nvSpPr>
        <p:spPr>
          <a:xfrm>
            <a:off x="1444362" y="677384"/>
            <a:ext cx="69209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002776"/>
                </a:solidFill>
              </a:rPr>
              <a:t>Streamlit App – Neutral Sentiment</a:t>
            </a:r>
            <a:endParaRPr sz="1400" b="0" i="0" u="none" strike="noStrike" cap="none" dirty="0">
              <a:solidFill>
                <a:srgbClr val="000000"/>
              </a:solidFill>
              <a:latin typeface="Arial"/>
              <a:ea typeface="Arial"/>
              <a:cs typeface="Arial"/>
              <a:sym typeface="Arial"/>
            </a:endParaRPr>
          </a:p>
        </p:txBody>
      </p:sp>
      <p:pic>
        <p:nvPicPr>
          <p:cNvPr id="441" name="Google Shape;441;p13"/>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descr="A screenshot of a computer&#10;&#10;Description automatically generated with medium confidence">
            <a:extLst>
              <a:ext uri="{FF2B5EF4-FFF2-40B4-BE49-F238E27FC236}">
                <a16:creationId xmlns:a16="http://schemas.microsoft.com/office/drawing/2014/main" id="{B44D8DFD-D283-86AB-BF56-9C77E217B678}"/>
              </a:ext>
            </a:extLst>
          </p:cNvPr>
          <p:cNvPicPr>
            <a:picLocks noChangeAspect="1"/>
          </p:cNvPicPr>
          <p:nvPr/>
        </p:nvPicPr>
        <p:blipFill rotWithShape="1">
          <a:blip r:embed="rId4"/>
          <a:srcRect t="11164"/>
          <a:stretch/>
        </p:blipFill>
        <p:spPr>
          <a:xfrm>
            <a:off x="609600" y="1366344"/>
            <a:ext cx="7772400" cy="3883901"/>
          </a:xfrm>
          <a:prstGeom prst="rect">
            <a:avLst/>
          </a:prstGeom>
        </p:spPr>
      </p:pic>
    </p:spTree>
    <p:extLst>
      <p:ext uri="{BB962C8B-B14F-4D97-AF65-F5344CB8AC3E}">
        <p14:creationId xmlns:p14="http://schemas.microsoft.com/office/powerpoint/2010/main" val="34708393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3"/>
          <p:cNvSpPr txBox="1"/>
          <p:nvPr/>
        </p:nvSpPr>
        <p:spPr>
          <a:xfrm>
            <a:off x="1444362" y="829541"/>
            <a:ext cx="69209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002776"/>
                </a:solidFill>
              </a:rPr>
              <a:t>Streamlit App – Negative Sentiment</a:t>
            </a:r>
            <a:endParaRPr sz="1400" b="0" i="0" u="none" strike="noStrike" cap="none" dirty="0">
              <a:solidFill>
                <a:srgbClr val="000000"/>
              </a:solidFill>
              <a:latin typeface="Arial"/>
              <a:ea typeface="Arial"/>
              <a:cs typeface="Arial"/>
              <a:sym typeface="Arial"/>
            </a:endParaRPr>
          </a:p>
        </p:txBody>
      </p:sp>
      <p:pic>
        <p:nvPicPr>
          <p:cNvPr id="441" name="Google Shape;441;p13"/>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descr="A screenshot of a computer&#10;&#10;Description automatically generated with medium confidence">
            <a:extLst>
              <a:ext uri="{FF2B5EF4-FFF2-40B4-BE49-F238E27FC236}">
                <a16:creationId xmlns:a16="http://schemas.microsoft.com/office/drawing/2014/main" id="{2504D834-13F6-39BD-8A22-B807D404F99C}"/>
              </a:ext>
            </a:extLst>
          </p:cNvPr>
          <p:cNvPicPr>
            <a:picLocks noChangeAspect="1"/>
          </p:cNvPicPr>
          <p:nvPr/>
        </p:nvPicPr>
        <p:blipFill rotWithShape="1">
          <a:blip r:embed="rId4"/>
          <a:srcRect t="11164"/>
          <a:stretch/>
        </p:blipFill>
        <p:spPr>
          <a:xfrm>
            <a:off x="685799" y="1487049"/>
            <a:ext cx="7772400" cy="3883901"/>
          </a:xfrm>
          <a:prstGeom prst="rect">
            <a:avLst/>
          </a:prstGeom>
        </p:spPr>
      </p:pic>
    </p:spTree>
    <p:extLst>
      <p:ext uri="{BB962C8B-B14F-4D97-AF65-F5344CB8AC3E}">
        <p14:creationId xmlns:p14="http://schemas.microsoft.com/office/powerpoint/2010/main" val="2709915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
          <p:cNvSpPr txBox="1"/>
          <p:nvPr/>
        </p:nvSpPr>
        <p:spPr>
          <a:xfrm>
            <a:off x="1336229" y="2516446"/>
            <a:ext cx="6435525" cy="116951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Exploratory Data Analysis (EDA) &amp; Feature Engineering</a:t>
            </a:r>
            <a:br>
              <a:rPr lang="en-US" sz="2800" b="1" i="0" u="none" strike="noStrike" cap="none" dirty="0">
                <a:solidFill>
                  <a:srgbClr val="002776"/>
                </a:solidFill>
                <a:latin typeface="Arial"/>
                <a:ea typeface="Arial"/>
                <a:cs typeface="Arial"/>
                <a:sym typeface="Arial"/>
              </a:rPr>
            </a:br>
            <a:endParaRPr sz="1400" b="0" i="0" u="none" strike="noStrike" cap="none" dirty="0">
              <a:solidFill>
                <a:srgbClr val="000000"/>
              </a:solidFill>
              <a:latin typeface="Arial"/>
              <a:ea typeface="Arial"/>
              <a:cs typeface="Arial"/>
              <a:sym typeface="Arial"/>
            </a:endParaRPr>
          </a:p>
        </p:txBody>
      </p:sp>
      <p:pic>
        <p:nvPicPr>
          <p:cNvPr id="362"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4"/>
          <p:cNvSpPr txBox="1"/>
          <p:nvPr/>
        </p:nvSpPr>
        <p:spPr>
          <a:xfrm>
            <a:off x="2601566" y="963441"/>
            <a:ext cx="346264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Challenges faced?</a:t>
            </a:r>
            <a:endParaRPr sz="1400" b="0" i="0" u="none" strike="noStrike" cap="none" dirty="0">
              <a:solidFill>
                <a:srgbClr val="000000"/>
              </a:solidFill>
              <a:latin typeface="Arial"/>
              <a:ea typeface="Arial"/>
              <a:cs typeface="Arial"/>
              <a:sym typeface="Arial"/>
            </a:endParaRPr>
          </a:p>
        </p:txBody>
      </p:sp>
      <p:pic>
        <p:nvPicPr>
          <p:cNvPr id="447" name="Google Shape;447;p14"/>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448" name="Google Shape;448;p14"/>
          <p:cNvSpPr txBox="1"/>
          <p:nvPr/>
        </p:nvSpPr>
        <p:spPr>
          <a:xfrm>
            <a:off x="2155343" y="2416978"/>
            <a:ext cx="435509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How did you overcome?</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2E08D417-CC19-972F-6A4B-171673896C7C}"/>
              </a:ext>
            </a:extLst>
          </p:cNvPr>
          <p:cNvSpPr txBox="1"/>
          <p:nvPr/>
        </p:nvSpPr>
        <p:spPr>
          <a:xfrm>
            <a:off x="1495095" y="1518211"/>
            <a:ext cx="6424111" cy="400110"/>
          </a:xfrm>
          <a:prstGeom prst="rect">
            <a:avLst/>
          </a:prstGeom>
          <a:noFill/>
        </p:spPr>
        <p:txBody>
          <a:bodyPr wrap="square">
            <a:spAutoFit/>
          </a:bodyPr>
          <a:lstStyle/>
          <a:p>
            <a:pPr algn="l"/>
            <a:r>
              <a:rPr lang="en-IN" sz="2000" b="1" i="0" dirty="0">
                <a:solidFill>
                  <a:srgbClr val="323338"/>
                </a:solidFill>
                <a:effectLst/>
                <a:latin typeface="+mj-lt"/>
              </a:rPr>
              <a:t>Finding the best project framework for deployment.</a:t>
            </a:r>
          </a:p>
        </p:txBody>
      </p:sp>
      <p:sp>
        <p:nvSpPr>
          <p:cNvPr id="4" name="TextBox 3">
            <a:extLst>
              <a:ext uri="{FF2B5EF4-FFF2-40B4-BE49-F238E27FC236}">
                <a16:creationId xmlns:a16="http://schemas.microsoft.com/office/drawing/2014/main" id="{B70733D1-6C75-590D-0A61-C276CEF4EFD7}"/>
              </a:ext>
            </a:extLst>
          </p:cNvPr>
          <p:cNvSpPr txBox="1"/>
          <p:nvPr/>
        </p:nvSpPr>
        <p:spPr>
          <a:xfrm>
            <a:off x="1303606" y="2984938"/>
            <a:ext cx="6978546" cy="646331"/>
          </a:xfrm>
          <a:prstGeom prst="rect">
            <a:avLst/>
          </a:prstGeom>
          <a:noFill/>
        </p:spPr>
        <p:txBody>
          <a:bodyPr wrap="square" rtlCol="0">
            <a:spAutoFit/>
          </a:bodyPr>
          <a:lstStyle/>
          <a:p>
            <a:r>
              <a:rPr lang="en-US" sz="1800" b="1" dirty="0"/>
              <a:t>We discussed by connecting on meeting and everyone suggested streamlit for deployment.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3126365" y="2832847"/>
            <a:ext cx="4178325"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4000" b="1" i="0" u="none" strike="noStrike" cap="none" dirty="0">
                <a:solidFill>
                  <a:srgbClr val="002776"/>
                </a:solidFill>
                <a:latin typeface="Bradley Hand ITC" panose="03070402050302030203" pitchFamily="66" charset="77"/>
                <a:sym typeface="Arial"/>
              </a:rPr>
              <a:t>Thank you!</a:t>
            </a:r>
            <a:endParaRPr sz="4000" b="1" i="0" u="none" strike="noStrike" cap="none" dirty="0">
              <a:solidFill>
                <a:srgbClr val="000000"/>
              </a:solidFill>
              <a:latin typeface="Bradley Hand ITC" panose="03070402050302030203" pitchFamily="66" charset="77"/>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
          <p:cNvSpPr txBox="1"/>
          <p:nvPr/>
        </p:nvSpPr>
        <p:spPr>
          <a:xfrm>
            <a:off x="1062960" y="508201"/>
            <a:ext cx="6435525"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1. Libraries </a:t>
            </a:r>
            <a:endParaRPr sz="1400" b="0" i="0" u="none" strike="noStrike" cap="none" dirty="0">
              <a:solidFill>
                <a:srgbClr val="000000"/>
              </a:solidFill>
              <a:latin typeface="Arial"/>
              <a:ea typeface="Arial"/>
              <a:cs typeface="Arial"/>
              <a:sym typeface="Arial"/>
            </a:endParaRPr>
          </a:p>
        </p:txBody>
      </p:sp>
      <p:pic>
        <p:nvPicPr>
          <p:cNvPr id="362"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descr="Graphical user interface&#10;&#10;Description automatically generated">
            <a:extLst>
              <a:ext uri="{FF2B5EF4-FFF2-40B4-BE49-F238E27FC236}">
                <a16:creationId xmlns:a16="http://schemas.microsoft.com/office/drawing/2014/main" id="{E5D9867F-B12B-054E-E5BD-2C5995C0840E}"/>
              </a:ext>
            </a:extLst>
          </p:cNvPr>
          <p:cNvPicPr>
            <a:picLocks noChangeAspect="1"/>
          </p:cNvPicPr>
          <p:nvPr/>
        </p:nvPicPr>
        <p:blipFill rotWithShape="1">
          <a:blip r:embed="rId4"/>
          <a:srcRect l="25828" t="27511" r="37661" b="20802"/>
          <a:stretch/>
        </p:blipFill>
        <p:spPr>
          <a:xfrm>
            <a:off x="861848" y="1208689"/>
            <a:ext cx="7483366" cy="5037223"/>
          </a:xfrm>
          <a:prstGeom prst="rect">
            <a:avLst/>
          </a:prstGeom>
        </p:spPr>
      </p:pic>
    </p:spTree>
    <p:extLst>
      <p:ext uri="{BB962C8B-B14F-4D97-AF65-F5344CB8AC3E}">
        <p14:creationId xmlns:p14="http://schemas.microsoft.com/office/powerpoint/2010/main" val="1857511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
          <p:cNvSpPr txBox="1"/>
          <p:nvPr/>
        </p:nvSpPr>
        <p:spPr>
          <a:xfrm>
            <a:off x="2942897" y="608510"/>
            <a:ext cx="323718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2.Data set details</a:t>
            </a:r>
            <a:endParaRPr sz="1400" b="0" i="0" u="none" strike="noStrike" cap="none" dirty="0">
              <a:solidFill>
                <a:srgbClr val="000000"/>
              </a:solidFill>
              <a:latin typeface="Arial"/>
              <a:ea typeface="Arial"/>
              <a:cs typeface="Arial"/>
              <a:sym typeface="Arial"/>
            </a:endParaRPr>
          </a:p>
        </p:txBody>
      </p:sp>
      <p:pic>
        <p:nvPicPr>
          <p:cNvPr id="369" name="Google Shape;369;p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a:extLst>
              <a:ext uri="{FF2B5EF4-FFF2-40B4-BE49-F238E27FC236}">
                <a16:creationId xmlns:a16="http://schemas.microsoft.com/office/drawing/2014/main" id="{C19C5CE8-7D25-32BA-2701-0B05A39CDC89}"/>
              </a:ext>
            </a:extLst>
          </p:cNvPr>
          <p:cNvSpPr txBox="1"/>
          <p:nvPr/>
        </p:nvSpPr>
        <p:spPr>
          <a:xfrm>
            <a:off x="821728" y="1526753"/>
            <a:ext cx="7282180" cy="923330"/>
          </a:xfrm>
          <a:prstGeom prst="rect">
            <a:avLst/>
          </a:prstGeom>
          <a:noFill/>
        </p:spPr>
        <p:txBody>
          <a:bodyPr wrap="square">
            <a:spAutoFit/>
          </a:bodyPr>
          <a:lstStyle/>
          <a:p>
            <a:pPr marL="285750" indent="-285750">
              <a:buFont typeface="Arial" panose="020B0604020202020204" pitchFamily="34" charset="0"/>
              <a:buChar char="•"/>
            </a:pPr>
            <a:r>
              <a:rPr lang="en-US" sz="1800" dirty="0"/>
              <a:t>Independent Variable / Features :-   Text</a:t>
            </a:r>
          </a:p>
          <a:p>
            <a:pPr marL="285750" indent="-285750">
              <a:buFont typeface="Arial" panose="020B0604020202020204" pitchFamily="34" charset="0"/>
              <a:buChar char="•"/>
            </a:pPr>
            <a:r>
              <a:rPr lang="en-US" sz="1800" dirty="0"/>
              <a:t>Dependent Variable / Target Variable :- Sentiment</a:t>
            </a:r>
          </a:p>
          <a:p>
            <a:pPr marL="285750" indent="-285750">
              <a:buFont typeface="Arial" panose="020B0604020202020204" pitchFamily="34" charset="0"/>
              <a:buChar char="•"/>
            </a:pPr>
            <a:r>
              <a:rPr lang="en-US" sz="1800" dirty="0"/>
              <a:t>Shape of dataset :- (3710,1)</a:t>
            </a:r>
          </a:p>
        </p:txBody>
      </p:sp>
      <p:sp>
        <p:nvSpPr>
          <p:cNvPr id="3" name="TextBox 2">
            <a:extLst>
              <a:ext uri="{FF2B5EF4-FFF2-40B4-BE49-F238E27FC236}">
                <a16:creationId xmlns:a16="http://schemas.microsoft.com/office/drawing/2014/main" id="{11D7FA40-1698-C9E8-77A9-DC62D1889513}"/>
              </a:ext>
            </a:extLst>
          </p:cNvPr>
          <p:cNvSpPr txBox="1"/>
          <p:nvPr/>
        </p:nvSpPr>
        <p:spPr>
          <a:xfrm>
            <a:off x="8548577" y="4742121"/>
            <a:ext cx="184731" cy="307777"/>
          </a:xfrm>
          <a:prstGeom prst="rect">
            <a:avLst/>
          </a:prstGeom>
          <a:noFill/>
        </p:spPr>
        <p:txBody>
          <a:bodyPr wrap="none" rtlCol="0">
            <a:spAutoFit/>
          </a:bodyPr>
          <a:lstStyle/>
          <a:p>
            <a:endParaRPr lang="en-US" dirty="0"/>
          </a:p>
        </p:txBody>
      </p:sp>
      <p:pic>
        <p:nvPicPr>
          <p:cNvPr id="6" name="Picture 5" descr="A screenshot of a computer&#10;&#10;Description automatically generated with medium confidence">
            <a:extLst>
              <a:ext uri="{FF2B5EF4-FFF2-40B4-BE49-F238E27FC236}">
                <a16:creationId xmlns:a16="http://schemas.microsoft.com/office/drawing/2014/main" id="{26BB3C49-D39D-6239-2E8A-C21011A7AAA2}"/>
              </a:ext>
            </a:extLst>
          </p:cNvPr>
          <p:cNvPicPr>
            <a:picLocks noChangeAspect="1"/>
          </p:cNvPicPr>
          <p:nvPr/>
        </p:nvPicPr>
        <p:blipFill rotWithShape="1">
          <a:blip r:embed="rId4"/>
          <a:srcRect l="15145" t="36052" r="16565" b="55726"/>
          <a:stretch/>
        </p:blipFill>
        <p:spPr>
          <a:xfrm>
            <a:off x="1019503" y="3093247"/>
            <a:ext cx="7104994" cy="6715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75"/>
        <p:cNvGrpSpPr/>
        <p:nvPr/>
      </p:nvGrpSpPr>
      <p:grpSpPr>
        <a:xfrm>
          <a:off x="0" y="0"/>
          <a:ext cx="0" cy="0"/>
          <a:chOff x="0" y="0"/>
          <a:chExt cx="0" cy="0"/>
        </a:xfrm>
      </p:grpSpPr>
      <p:sp>
        <p:nvSpPr>
          <p:cNvPr id="376" name="Google Shape;376;p6"/>
          <p:cNvSpPr txBox="1"/>
          <p:nvPr/>
        </p:nvSpPr>
        <p:spPr>
          <a:xfrm>
            <a:off x="1641595" y="574268"/>
            <a:ext cx="6130159" cy="46166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3.Exploratory Data Analysis (EDA)</a:t>
            </a:r>
            <a:endParaRPr sz="1400" b="0" i="0" u="none" strike="noStrike" cap="none" dirty="0">
              <a:solidFill>
                <a:srgbClr val="000000"/>
              </a:solidFill>
              <a:latin typeface="Arial"/>
              <a:ea typeface="Arial"/>
              <a:cs typeface="Arial"/>
              <a:sym typeface="Arial"/>
            </a:endParaRPr>
          </a:p>
        </p:txBody>
      </p:sp>
      <p:pic>
        <p:nvPicPr>
          <p:cNvPr id="378" name="Google Shape;378;p6"/>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a:extLst>
              <a:ext uri="{FF2B5EF4-FFF2-40B4-BE49-F238E27FC236}">
                <a16:creationId xmlns:a16="http://schemas.microsoft.com/office/drawing/2014/main" id="{38DF28DB-B06A-DA13-FA58-4E02DFD3014E}"/>
              </a:ext>
            </a:extLst>
          </p:cNvPr>
          <p:cNvSpPr txBox="1"/>
          <p:nvPr/>
        </p:nvSpPr>
        <p:spPr>
          <a:xfrm>
            <a:off x="1051434" y="2888634"/>
            <a:ext cx="4151861" cy="1631216"/>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t>We have got 184 null values in Text column, so will drop those missing values.</a:t>
            </a:r>
          </a:p>
          <a:p>
            <a:pPr marL="285750" indent="-285750" algn="just">
              <a:buFont typeface="Arial" panose="020B0604020202020204" pitchFamily="34" charset="0"/>
              <a:buChar char="•"/>
            </a:pPr>
            <a:r>
              <a:rPr lang="en-US" sz="2000" dirty="0"/>
              <a:t>After dropping we don’t have any Nan values.</a:t>
            </a:r>
          </a:p>
        </p:txBody>
      </p:sp>
      <p:sp>
        <p:nvSpPr>
          <p:cNvPr id="5" name="TextBox 4">
            <a:extLst>
              <a:ext uri="{FF2B5EF4-FFF2-40B4-BE49-F238E27FC236}">
                <a16:creationId xmlns:a16="http://schemas.microsoft.com/office/drawing/2014/main" id="{C9A4A2FE-B5D8-C83E-290A-ABEC957586D1}"/>
              </a:ext>
            </a:extLst>
          </p:cNvPr>
          <p:cNvSpPr txBox="1"/>
          <p:nvPr/>
        </p:nvSpPr>
        <p:spPr>
          <a:xfrm>
            <a:off x="2572406" y="1666821"/>
            <a:ext cx="6647794" cy="461665"/>
          </a:xfrm>
          <a:prstGeom prst="rect">
            <a:avLst/>
          </a:prstGeom>
          <a:noFill/>
        </p:spPr>
        <p:txBody>
          <a:bodyPr wrap="square">
            <a:spAutoFit/>
          </a:bodyPr>
          <a:lstStyle/>
          <a:p>
            <a:r>
              <a:rPr lang="en-US" sz="2400" b="1" dirty="0">
                <a:solidFill>
                  <a:srgbClr val="C00000"/>
                </a:solidFill>
              </a:rPr>
              <a:t>3.1. Handling NaN Values</a:t>
            </a:r>
          </a:p>
        </p:txBody>
      </p:sp>
      <p:pic>
        <p:nvPicPr>
          <p:cNvPr id="4" name="Picture 3" descr="Graphical user interface, text, application&#10;&#10;Description automatically generated">
            <a:extLst>
              <a:ext uri="{FF2B5EF4-FFF2-40B4-BE49-F238E27FC236}">
                <a16:creationId xmlns:a16="http://schemas.microsoft.com/office/drawing/2014/main" id="{BA51F206-BF63-44A9-0EF5-D73451073EE5}"/>
              </a:ext>
            </a:extLst>
          </p:cNvPr>
          <p:cNvPicPr>
            <a:picLocks noChangeAspect="1"/>
          </p:cNvPicPr>
          <p:nvPr/>
        </p:nvPicPr>
        <p:blipFill rotWithShape="1">
          <a:blip r:embed="rId4"/>
          <a:srcRect l="25558" t="57081" r="63759" b="33784"/>
          <a:stretch/>
        </p:blipFill>
        <p:spPr>
          <a:xfrm>
            <a:off x="5679433" y="2888634"/>
            <a:ext cx="2549965" cy="12265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8" name="Google Shape;388;p7"/>
          <p:cNvPicPr preferRelativeResize="0"/>
          <p:nvPr/>
        </p:nvPicPr>
        <p:blipFill rotWithShape="1">
          <a:blip r:embed="rId3">
            <a:alphaModFix/>
          </a:blip>
          <a:srcRect/>
          <a:stretch/>
        </p:blipFill>
        <p:spPr>
          <a:xfrm>
            <a:off x="7703873" y="194839"/>
            <a:ext cx="1187051" cy="411359"/>
          </a:xfrm>
          <a:prstGeom prst="rect">
            <a:avLst/>
          </a:prstGeom>
          <a:noFill/>
          <a:ln>
            <a:noFill/>
          </a:ln>
        </p:spPr>
      </p:pic>
      <p:sp>
        <p:nvSpPr>
          <p:cNvPr id="4" name="Google Shape;376;p6">
            <a:extLst>
              <a:ext uri="{FF2B5EF4-FFF2-40B4-BE49-F238E27FC236}">
                <a16:creationId xmlns:a16="http://schemas.microsoft.com/office/drawing/2014/main" id="{13227B1A-DA4F-3FDA-3070-BAAC68D6224D}"/>
              </a:ext>
            </a:extLst>
          </p:cNvPr>
          <p:cNvSpPr txBox="1"/>
          <p:nvPr/>
        </p:nvSpPr>
        <p:spPr>
          <a:xfrm>
            <a:off x="1713187" y="511604"/>
            <a:ext cx="5843751" cy="53943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dirty="0">
                <a:solidFill>
                  <a:srgbClr val="002776"/>
                </a:solidFill>
              </a:rPr>
              <a:t>3</a:t>
            </a:r>
            <a:r>
              <a:rPr lang="en-US" sz="2800" b="1" i="0" u="none" strike="noStrike" cap="none" dirty="0">
                <a:solidFill>
                  <a:srgbClr val="002776"/>
                </a:solidFill>
                <a:latin typeface="Arial"/>
                <a:ea typeface="Arial"/>
                <a:cs typeface="Arial"/>
                <a:sym typeface="Arial"/>
              </a:rPr>
              <a:t>.Exploratory Data Analysis (EDA)</a:t>
            </a:r>
            <a:endParaRPr sz="1400" b="0" i="0" u="none" strike="noStrike" cap="none" dirty="0">
              <a:solidFill>
                <a:srgbClr val="000000"/>
              </a:solidFill>
              <a:latin typeface="Arial"/>
              <a:ea typeface="Arial"/>
              <a:cs typeface="Arial"/>
              <a:sym typeface="Arial"/>
            </a:endParaRPr>
          </a:p>
        </p:txBody>
      </p:sp>
      <p:sp>
        <p:nvSpPr>
          <p:cNvPr id="5" name="TextBox 4">
            <a:extLst>
              <a:ext uri="{FF2B5EF4-FFF2-40B4-BE49-F238E27FC236}">
                <a16:creationId xmlns:a16="http://schemas.microsoft.com/office/drawing/2014/main" id="{7E18C456-2B47-15ED-C704-8033F1DCA674}"/>
              </a:ext>
            </a:extLst>
          </p:cNvPr>
          <p:cNvSpPr txBox="1"/>
          <p:nvPr/>
        </p:nvSpPr>
        <p:spPr>
          <a:xfrm>
            <a:off x="1005840" y="1669323"/>
            <a:ext cx="7132320" cy="461665"/>
          </a:xfrm>
          <a:prstGeom prst="rect">
            <a:avLst/>
          </a:prstGeom>
          <a:noFill/>
        </p:spPr>
        <p:txBody>
          <a:bodyPr wrap="square" rtlCol="0">
            <a:spAutoFit/>
          </a:bodyPr>
          <a:lstStyle/>
          <a:p>
            <a:pPr algn="ctr"/>
            <a:r>
              <a:rPr lang="en-US" sz="2400" b="1" dirty="0">
                <a:solidFill>
                  <a:srgbClr val="C00000"/>
                </a:solidFill>
              </a:rPr>
              <a:t>3.2. Creating the Sentiment Column</a:t>
            </a:r>
          </a:p>
        </p:txBody>
      </p:sp>
      <p:sp>
        <p:nvSpPr>
          <p:cNvPr id="6" name="TextBox 5">
            <a:extLst>
              <a:ext uri="{FF2B5EF4-FFF2-40B4-BE49-F238E27FC236}">
                <a16:creationId xmlns:a16="http://schemas.microsoft.com/office/drawing/2014/main" id="{95B16E82-281F-69BC-B69C-FFC79E8A94A2}"/>
              </a:ext>
            </a:extLst>
          </p:cNvPr>
          <p:cNvSpPr txBox="1"/>
          <p:nvPr/>
        </p:nvSpPr>
        <p:spPr>
          <a:xfrm>
            <a:off x="690764" y="2520051"/>
            <a:ext cx="3881236" cy="2616101"/>
          </a:xfrm>
          <a:prstGeom prst="rect">
            <a:avLst/>
          </a:prstGeom>
          <a:noFill/>
        </p:spPr>
        <p:txBody>
          <a:bodyPr wrap="square" rtlCol="0">
            <a:spAutoFit/>
          </a:bodyPr>
          <a:lstStyle/>
          <a:p>
            <a:pPr marL="285750" indent="-285750" algn="just">
              <a:buFont typeface="Arial" panose="020B0604020202020204" pitchFamily="34" charset="0"/>
              <a:buChar char="•"/>
            </a:pPr>
            <a:r>
              <a:rPr lang="en-IN" sz="1800" i="0" dirty="0">
                <a:solidFill>
                  <a:srgbClr val="000000"/>
                </a:solidFill>
                <a:effectLst/>
                <a:latin typeface="+mj-lt"/>
              </a:rPr>
              <a:t>We created polarity column in which we calculated the polarity of each review and based on the polarity we have given the Names to each polarity.</a:t>
            </a:r>
          </a:p>
          <a:p>
            <a:pPr marL="285750" indent="-285750" algn="just">
              <a:buFont typeface="Arial" panose="020B0604020202020204" pitchFamily="34" charset="0"/>
              <a:buChar char="•"/>
            </a:pPr>
            <a:r>
              <a:rPr lang="en-IN" sz="1800" dirty="0">
                <a:latin typeface="+mj-lt"/>
              </a:rPr>
              <a:t>If Polarity &lt; 0 -&gt; Negative</a:t>
            </a:r>
          </a:p>
          <a:p>
            <a:pPr marL="285750" indent="-285750" algn="just">
              <a:buFont typeface="Arial" panose="020B0604020202020204" pitchFamily="34" charset="0"/>
              <a:buChar char="•"/>
            </a:pPr>
            <a:r>
              <a:rPr lang="en-IN" sz="1800" i="0" dirty="0">
                <a:solidFill>
                  <a:srgbClr val="000000"/>
                </a:solidFill>
                <a:effectLst/>
                <a:latin typeface="+mj-lt"/>
              </a:rPr>
              <a:t>If Polarity </a:t>
            </a:r>
            <a:r>
              <a:rPr lang="en-IN" sz="1800" dirty="0">
                <a:latin typeface="+mj-lt"/>
              </a:rPr>
              <a:t>= 0 -&gt; Neutral</a:t>
            </a:r>
          </a:p>
          <a:p>
            <a:pPr marL="285750" indent="-285750" algn="just">
              <a:buFont typeface="Arial" panose="020B0604020202020204" pitchFamily="34" charset="0"/>
              <a:buChar char="•"/>
            </a:pPr>
            <a:r>
              <a:rPr lang="en-IN" sz="1800" i="0" dirty="0">
                <a:solidFill>
                  <a:srgbClr val="000000"/>
                </a:solidFill>
                <a:effectLst/>
                <a:latin typeface="+mj-lt"/>
              </a:rPr>
              <a:t>If </a:t>
            </a:r>
            <a:r>
              <a:rPr lang="en-IN" sz="1800" dirty="0">
                <a:latin typeface="+mj-lt"/>
              </a:rPr>
              <a:t>Polarity &gt; 0 -&gt; Positive</a:t>
            </a:r>
            <a:endParaRPr lang="en-IN" sz="1800" i="0" dirty="0">
              <a:solidFill>
                <a:srgbClr val="000000"/>
              </a:solidFill>
              <a:effectLst/>
              <a:latin typeface="+mj-lt"/>
            </a:endParaRPr>
          </a:p>
          <a:p>
            <a:pPr marL="285750" indent="-285750" algn="just">
              <a:buFont typeface="Arial" panose="020B0604020202020204" pitchFamily="34" charset="0"/>
              <a:buChar char="•"/>
            </a:pPr>
            <a:endParaRPr lang="en-US" sz="2000" dirty="0">
              <a:solidFill>
                <a:schemeClr val="bg2"/>
              </a:solidFill>
            </a:endParaRPr>
          </a:p>
        </p:txBody>
      </p:sp>
      <p:pic>
        <p:nvPicPr>
          <p:cNvPr id="7" name="Picture 6" descr="Graphical user interface, text, application&#10;&#10;Description automatically generated">
            <a:extLst>
              <a:ext uri="{FF2B5EF4-FFF2-40B4-BE49-F238E27FC236}">
                <a16:creationId xmlns:a16="http://schemas.microsoft.com/office/drawing/2014/main" id="{A17CA100-E0C7-B6EA-A71F-DCB9C8409BA5}"/>
              </a:ext>
            </a:extLst>
          </p:cNvPr>
          <p:cNvPicPr>
            <a:picLocks noChangeAspect="1"/>
          </p:cNvPicPr>
          <p:nvPr/>
        </p:nvPicPr>
        <p:blipFill rotWithShape="1">
          <a:blip r:embed="rId4"/>
          <a:srcRect l="25693" t="55157" r="59297" b="34025"/>
          <a:stretch/>
        </p:blipFill>
        <p:spPr>
          <a:xfrm>
            <a:off x="5108027" y="2520051"/>
            <a:ext cx="3085135" cy="125073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76;p6">
            <a:extLst>
              <a:ext uri="{FF2B5EF4-FFF2-40B4-BE49-F238E27FC236}">
                <a16:creationId xmlns:a16="http://schemas.microsoft.com/office/drawing/2014/main" id="{5835F061-F4EA-7844-34BD-3D55E9F2DB1A}"/>
              </a:ext>
            </a:extLst>
          </p:cNvPr>
          <p:cNvSpPr txBox="1"/>
          <p:nvPr/>
        </p:nvSpPr>
        <p:spPr>
          <a:xfrm>
            <a:off x="1713187" y="511604"/>
            <a:ext cx="5665075" cy="53943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Exploratory Data Analysis (EDA)</a:t>
            </a:r>
            <a:endParaRPr sz="1400" b="0" i="0" u="none" strike="noStrike" cap="none" dirty="0">
              <a:solidFill>
                <a:srgbClr val="000000"/>
              </a:solidFill>
              <a:latin typeface="Arial"/>
              <a:ea typeface="Arial"/>
              <a:cs typeface="Arial"/>
              <a:sym typeface="Arial"/>
            </a:endParaRPr>
          </a:p>
        </p:txBody>
      </p:sp>
      <p:sp>
        <p:nvSpPr>
          <p:cNvPr id="5" name="TextBox 4">
            <a:extLst>
              <a:ext uri="{FF2B5EF4-FFF2-40B4-BE49-F238E27FC236}">
                <a16:creationId xmlns:a16="http://schemas.microsoft.com/office/drawing/2014/main" id="{3CFDDE8F-CDF3-4660-9013-2A55719335BA}"/>
              </a:ext>
            </a:extLst>
          </p:cNvPr>
          <p:cNvSpPr txBox="1"/>
          <p:nvPr/>
        </p:nvSpPr>
        <p:spPr>
          <a:xfrm>
            <a:off x="365943" y="1139002"/>
            <a:ext cx="8359562" cy="461665"/>
          </a:xfrm>
          <a:prstGeom prst="rect">
            <a:avLst/>
          </a:prstGeom>
          <a:noFill/>
        </p:spPr>
        <p:txBody>
          <a:bodyPr wrap="square" rtlCol="0">
            <a:spAutoFit/>
          </a:bodyPr>
          <a:lstStyle/>
          <a:p>
            <a:pPr algn="ctr"/>
            <a:r>
              <a:rPr lang="en-US" sz="2400" b="1" dirty="0">
                <a:solidFill>
                  <a:srgbClr val="C00000"/>
                </a:solidFill>
              </a:rPr>
              <a:t>3.3. Cleaning the Text</a:t>
            </a:r>
          </a:p>
        </p:txBody>
      </p:sp>
      <p:pic>
        <p:nvPicPr>
          <p:cNvPr id="6" name="Google Shape;388;p7">
            <a:extLst>
              <a:ext uri="{FF2B5EF4-FFF2-40B4-BE49-F238E27FC236}">
                <a16:creationId xmlns:a16="http://schemas.microsoft.com/office/drawing/2014/main" id="{AE1743FA-E8E1-774B-7D9A-FF41303DF872}"/>
              </a:ext>
            </a:extLst>
          </p:cNvPr>
          <p:cNvPicPr preferRelativeResize="0"/>
          <p:nvPr/>
        </p:nvPicPr>
        <p:blipFill rotWithShape="1">
          <a:blip r:embed="rId2">
            <a:alphaModFix/>
          </a:blip>
          <a:srcRect/>
          <a:stretch/>
        </p:blipFill>
        <p:spPr>
          <a:xfrm>
            <a:off x="7771754" y="100245"/>
            <a:ext cx="1187051" cy="411359"/>
          </a:xfrm>
          <a:prstGeom prst="rect">
            <a:avLst/>
          </a:prstGeom>
          <a:noFill/>
          <a:ln>
            <a:noFill/>
          </a:ln>
        </p:spPr>
      </p:pic>
      <p:sp>
        <p:nvSpPr>
          <p:cNvPr id="7" name="TextBox 6">
            <a:extLst>
              <a:ext uri="{FF2B5EF4-FFF2-40B4-BE49-F238E27FC236}">
                <a16:creationId xmlns:a16="http://schemas.microsoft.com/office/drawing/2014/main" id="{C1264198-3DF8-DB94-9321-AC5228326EB5}"/>
              </a:ext>
            </a:extLst>
          </p:cNvPr>
          <p:cNvSpPr txBox="1"/>
          <p:nvPr/>
        </p:nvSpPr>
        <p:spPr>
          <a:xfrm>
            <a:off x="734248" y="1688635"/>
            <a:ext cx="7842194" cy="830997"/>
          </a:xfrm>
          <a:prstGeom prst="rect">
            <a:avLst/>
          </a:prstGeom>
          <a:noFill/>
        </p:spPr>
        <p:txBody>
          <a:bodyPr wrap="square" rtlCol="0">
            <a:spAutoFit/>
          </a:bodyPr>
          <a:lstStyle/>
          <a:p>
            <a:pPr marL="285750" lvl="2" indent="-285750" algn="just">
              <a:buFont typeface="Arial" panose="020B0604020202020204" pitchFamily="34" charset="0"/>
              <a:buChar char="•"/>
            </a:pPr>
            <a:r>
              <a:rPr lang="en-US" sz="1600" dirty="0"/>
              <a:t>In this part, we have removed all punctuation form ‘Text’ column.</a:t>
            </a:r>
          </a:p>
          <a:p>
            <a:pPr marL="285750" lvl="2" indent="-285750" algn="just">
              <a:buFont typeface="Arial" panose="020B0604020202020204" pitchFamily="34" charset="0"/>
              <a:buChar char="•"/>
            </a:pPr>
            <a:r>
              <a:rPr lang="en-US" sz="1600" dirty="0"/>
              <a:t>In this part, we have removed all stopwords form ‘Text’ column.</a:t>
            </a:r>
          </a:p>
          <a:p>
            <a:pPr marL="285750" lvl="2" indent="-285750" algn="just">
              <a:buFont typeface="Arial" panose="020B0604020202020204" pitchFamily="34" charset="0"/>
              <a:buChar char="•"/>
            </a:pPr>
            <a:r>
              <a:rPr lang="en-US" sz="1600" dirty="0"/>
              <a:t>In this part, we have removed all special character's form ‘Text’ column.</a:t>
            </a:r>
          </a:p>
        </p:txBody>
      </p:sp>
      <p:pic>
        <p:nvPicPr>
          <p:cNvPr id="8" name="Picture 7" descr="Graphical user interface, text, application, email&#10;&#10;Description automatically generated">
            <a:extLst>
              <a:ext uri="{FF2B5EF4-FFF2-40B4-BE49-F238E27FC236}">
                <a16:creationId xmlns:a16="http://schemas.microsoft.com/office/drawing/2014/main" id="{95119B74-01B5-481E-32A5-C7C4F57FDDC6}"/>
              </a:ext>
            </a:extLst>
          </p:cNvPr>
          <p:cNvPicPr>
            <a:picLocks noChangeAspect="1"/>
          </p:cNvPicPr>
          <p:nvPr/>
        </p:nvPicPr>
        <p:blipFill rotWithShape="1">
          <a:blip r:embed="rId3"/>
          <a:srcRect l="25693" t="28713" r="35903" b="26937"/>
          <a:stretch/>
        </p:blipFill>
        <p:spPr>
          <a:xfrm>
            <a:off x="809297" y="2607600"/>
            <a:ext cx="7462344" cy="3498910"/>
          </a:xfrm>
          <a:prstGeom prst="rect">
            <a:avLst/>
          </a:prstGeom>
        </p:spPr>
      </p:pic>
    </p:spTree>
    <p:extLst>
      <p:ext uri="{BB962C8B-B14F-4D97-AF65-F5344CB8AC3E}">
        <p14:creationId xmlns:p14="http://schemas.microsoft.com/office/powerpoint/2010/main" val="3454558326"/>
      </p:ext>
    </p:extLst>
  </p:cSld>
  <p:clrMapOvr>
    <a:masterClrMapping/>
  </p:clrMapOvr>
</p:sld>
</file>

<file path=ppt/theme/theme1.xml><?xml version="1.0" encoding="utf-8"?>
<a:theme xmlns:a="http://schemas.openxmlformats.org/drawingml/2006/main" name="Perception">
  <a:themeElements>
    <a:clrScheme name="Perception">
      <a:dk1>
        <a:srgbClr val="000000"/>
      </a:dk1>
      <a:lt1>
        <a:srgbClr val="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619</TotalTime>
  <Words>814</Words>
  <Application>Microsoft Macintosh PowerPoint</Application>
  <PresentationFormat>On-screen Show (4:3)</PresentationFormat>
  <Paragraphs>118</Paragraphs>
  <Slides>41</Slides>
  <Notes>40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41</vt:i4>
      </vt:variant>
    </vt:vector>
  </HeadingPairs>
  <TitlesOfParts>
    <vt:vector size="52" baseType="lpstr">
      <vt:lpstr>Arial</vt:lpstr>
      <vt:lpstr>Verdana</vt:lpstr>
      <vt:lpstr>Helvetica Neue</vt:lpstr>
      <vt:lpstr>Century Gothic</vt:lpstr>
      <vt:lpstr>Bradley Hand ITC</vt:lpstr>
      <vt:lpstr>Noto Sans Symbols</vt:lpstr>
      <vt:lpstr>Calibri</vt:lpstr>
      <vt:lpstr>Perception</vt:lpstr>
      <vt:lpstr>Office Theme</vt:lpstr>
      <vt:lpstr>Custom Design</vt:lpstr>
      <vt:lpstr>Theme2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Gonala, Shirish</dc:creator>
  <cp:keywords/>
  <dc:description/>
  <cp:lastModifiedBy>Ashutosh Jha</cp:lastModifiedBy>
  <cp:revision>32</cp:revision>
  <dcterms:created xsi:type="dcterms:W3CDTF">2012-08-17T07:00:49Z</dcterms:created>
  <dcterms:modified xsi:type="dcterms:W3CDTF">2022-11-14T09:44:04Z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